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4" r:id="rId7"/>
    <p:sldId id="262" r:id="rId8"/>
    <p:sldId id="263" r:id="rId9"/>
    <p:sldId id="265" r:id="rId10"/>
    <p:sldId id="266" r:id="rId11"/>
    <p:sldId id="269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761" autoAdjust="0"/>
  </p:normalViewPr>
  <p:slideViewPr>
    <p:cSldViewPr>
      <p:cViewPr varScale="1">
        <p:scale>
          <a:sx n="62" d="100"/>
          <a:sy n="62" d="100"/>
        </p:scale>
        <p:origin x="-101" y="-11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52C88-1F3A-4201-81DF-8B43A57D7F39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871C1-91DF-4BF2-B482-5242AC302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7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barev</a:t>
            </a:r>
            <a:r>
              <a:rPr lang="en-US" dirty="0" smtClean="0"/>
              <a:t> </a:t>
            </a:r>
            <a:r>
              <a:rPr lang="en-US" dirty="0" err="1" smtClean="0"/>
              <a:t>dzez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baseline="0" dirty="0" smtClean="0"/>
              <a:t> …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… </a:t>
            </a:r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 err="1" smtClean="0"/>
              <a:t>projecty</a:t>
            </a:r>
            <a:r>
              <a:rPr lang="en-US" dirty="0" smtClean="0"/>
              <a:t> </a:t>
            </a:r>
            <a:r>
              <a:rPr lang="en-US" dirty="0" err="1" smtClean="0"/>
              <a:t>naxatesvac</a:t>
            </a:r>
            <a:r>
              <a:rPr lang="en-US" dirty="0" smtClean="0"/>
              <a:t> e </a:t>
            </a:r>
            <a:r>
              <a:rPr lang="en-US" dirty="0" err="1" smtClean="0"/>
              <a:t>tarber</a:t>
            </a:r>
            <a:r>
              <a:rPr lang="en-US" dirty="0" smtClean="0"/>
              <a:t> </a:t>
            </a:r>
            <a:r>
              <a:rPr lang="en-US" dirty="0" err="1" smtClean="0"/>
              <a:t>relacion</a:t>
            </a:r>
            <a:r>
              <a:rPr lang="en-US" dirty="0" smtClean="0"/>
              <a:t> </a:t>
            </a:r>
            <a:r>
              <a:rPr lang="en-US" dirty="0" err="1" smtClean="0"/>
              <a:t>databazaneri</a:t>
            </a:r>
            <a:r>
              <a:rPr lang="en-US" dirty="0" smtClean="0"/>
              <a:t> </a:t>
            </a:r>
            <a:r>
              <a:rPr lang="en-US" dirty="0" err="1" smtClean="0"/>
              <a:t>karavarman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hamakargeri</a:t>
            </a:r>
            <a:r>
              <a:rPr lang="en-US" dirty="0" smtClean="0"/>
              <a:t>  </a:t>
            </a:r>
            <a:r>
              <a:rPr lang="en-US" dirty="0" err="1" smtClean="0"/>
              <a:t>mijev</a:t>
            </a:r>
            <a:r>
              <a:rPr lang="en-US" dirty="0" smtClean="0"/>
              <a:t> </a:t>
            </a:r>
            <a:r>
              <a:rPr lang="en-US" dirty="0" err="1" smtClean="0"/>
              <a:t>tvyalneri</a:t>
            </a:r>
            <a:r>
              <a:rPr lang="en-US" dirty="0" smtClean="0"/>
              <a:t> </a:t>
            </a:r>
            <a:r>
              <a:rPr lang="en-US" dirty="0" err="1" smtClean="0"/>
              <a:t>sxemaner</a:t>
            </a:r>
            <a:r>
              <a:rPr lang="en-US" dirty="0" smtClean="0"/>
              <a:t> </a:t>
            </a:r>
            <a:r>
              <a:rPr lang="en-US" dirty="0" err="1" smtClean="0"/>
              <a:t>texapoxelu</a:t>
            </a:r>
            <a:r>
              <a:rPr lang="en-US" dirty="0" smtClean="0"/>
              <a:t> </a:t>
            </a:r>
            <a:r>
              <a:rPr lang="en-US" dirty="0" err="1" smtClean="0"/>
              <a:t>hamar</a:t>
            </a:r>
            <a:r>
              <a:rPr lang="en-US" dirty="0" smtClean="0"/>
              <a:t>; </a:t>
            </a:r>
            <a:r>
              <a:rPr lang="en-US" dirty="0" err="1" smtClean="0"/>
              <a:t>arayjm</a:t>
            </a:r>
            <a:r>
              <a:rPr lang="en-US" dirty="0" smtClean="0"/>
              <a:t> </a:t>
            </a:r>
            <a:r>
              <a:rPr lang="en-US" dirty="0" err="1" smtClean="0"/>
              <a:t>menq</a:t>
            </a:r>
            <a:r>
              <a:rPr lang="en-US" dirty="0" smtClean="0"/>
              <a:t> </a:t>
            </a:r>
            <a:r>
              <a:rPr lang="en-US" dirty="0" err="1" smtClean="0"/>
              <a:t>irakanacnum</a:t>
            </a:r>
            <a:r>
              <a:rPr lang="en-US" dirty="0" smtClean="0"/>
              <a:t> </a:t>
            </a:r>
            <a:r>
              <a:rPr lang="en-US" dirty="0" err="1" smtClean="0"/>
              <a:t>enq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ayd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gorcyntacy</a:t>
            </a:r>
            <a:r>
              <a:rPr lang="en-US" baseline="0" dirty="0" smtClean="0"/>
              <a:t> </a:t>
            </a:r>
            <a:r>
              <a:rPr lang="en-US" dirty="0" smtClean="0"/>
              <a:t> MySQL </a:t>
            </a:r>
            <a:r>
              <a:rPr lang="en-US" dirty="0" err="1" smtClean="0"/>
              <a:t>ev</a:t>
            </a:r>
            <a:r>
              <a:rPr lang="en-US" dirty="0" smtClean="0"/>
              <a:t> </a:t>
            </a:r>
            <a:r>
              <a:rPr lang="en-US" dirty="0" err="1" smtClean="0"/>
              <a:t>postgreSQL</a:t>
            </a:r>
            <a:r>
              <a:rPr lang="en-US" dirty="0" smtClean="0"/>
              <a:t> </a:t>
            </a:r>
            <a:r>
              <a:rPr lang="en-US" dirty="0" err="1" smtClean="0"/>
              <a:t>Rdbms.neri</a:t>
            </a:r>
            <a:r>
              <a:rPr lang="en-US" dirty="0" smtClean="0"/>
              <a:t> </a:t>
            </a:r>
            <a:r>
              <a:rPr lang="en-US" dirty="0" err="1" smtClean="0"/>
              <a:t>hamar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96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Naxapatrastman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pulic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heto</a:t>
            </a:r>
            <a:r>
              <a:rPr lang="en-US" baseline="0" dirty="0" smtClean="0"/>
              <a:t> Migrate </a:t>
            </a:r>
            <a:r>
              <a:rPr lang="en-US" baseline="0" dirty="0" err="1" smtClean="0"/>
              <a:t>kochakov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sksvum</a:t>
            </a:r>
            <a:r>
              <a:rPr lang="en-US" baseline="0" dirty="0" smtClean="0"/>
              <a:t> e bun </a:t>
            </a:r>
            <a:r>
              <a:rPr lang="en-US" baseline="0" dirty="0" err="1" smtClean="0"/>
              <a:t>migraciayi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gorcyntacy</a:t>
            </a:r>
            <a:r>
              <a:rPr lang="en-US" baseline="0" dirty="0" smtClean="0"/>
              <a:t> ,</a:t>
            </a:r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vori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yntacqum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anjatvum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kochaknery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ays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depqum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websockety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ogtagorcvum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e </a:t>
            </a:r>
            <a:r>
              <a:rPr lang="en-US" baseline="0" dirty="0" err="1" smtClean="0"/>
              <a:t>migarciayi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gorcyntaci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puleri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texekutyunner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haxordelu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.. </a:t>
            </a:r>
            <a:r>
              <a:rPr lang="en-US" baseline="0" dirty="0" err="1" smtClean="0"/>
              <a:t>Orinak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erb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stexcvum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axyusakneri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kmaxqy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dashterin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trvum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sahmanapakumner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veragrvum</a:t>
            </a:r>
            <a:endParaRPr lang="en-US" baseline="0" dirty="0" smtClean="0"/>
          </a:p>
          <a:p>
            <a:r>
              <a:rPr lang="en-US" baseline="0" dirty="0" smtClean="0"/>
              <a:t> en default(</a:t>
            </a:r>
            <a:r>
              <a:rPr lang="en-US" baseline="0" dirty="0" err="1" smtClean="0"/>
              <a:t>lrelyayn</a:t>
            </a:r>
            <a:r>
              <a:rPr lang="en-US" baseline="0" dirty="0" smtClean="0"/>
              <a:t> ) </a:t>
            </a:r>
            <a:r>
              <a:rPr lang="en-US" baseline="0" dirty="0" err="1" smtClean="0"/>
              <a:t>arjeqnery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dranq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,  </a:t>
            </a:r>
            <a:r>
              <a:rPr lang="en-US" baseline="0" dirty="0" err="1" smtClean="0"/>
              <a:t>drvum</a:t>
            </a:r>
            <a:r>
              <a:rPr lang="en-US" baseline="0" dirty="0" smtClean="0"/>
              <a:t> en primary </a:t>
            </a:r>
            <a:r>
              <a:rPr lang="en-US" baseline="0" dirty="0" err="1" smtClean="0"/>
              <a:t>key.ery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texapoxvum</a:t>
            </a:r>
            <a:endParaRPr lang="en-US" baseline="0" dirty="0" smtClean="0"/>
          </a:p>
          <a:p>
            <a:r>
              <a:rPr lang="en-US" baseline="0" dirty="0" smtClean="0"/>
              <a:t> en </a:t>
            </a:r>
            <a:r>
              <a:rPr lang="en-US" baseline="0" dirty="0" err="1" smtClean="0"/>
              <a:t>tvyalknery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dranc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qanaki</a:t>
            </a:r>
            <a:r>
              <a:rPr lang="en-US" baseline="0" dirty="0" smtClean="0"/>
              <a:t>, foreign </a:t>
            </a:r>
            <a:r>
              <a:rPr lang="en-US" baseline="0" dirty="0" err="1" smtClean="0"/>
              <a:t>keyeri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texadrman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hajoxutyamb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avartvelu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haxordagrutyun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62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Demoyi</a:t>
            </a:r>
            <a:r>
              <a:rPr lang="en-US" dirty="0" smtClean="0"/>
              <a:t> </a:t>
            </a:r>
            <a:r>
              <a:rPr lang="en-US" dirty="0" err="1" smtClean="0"/>
              <a:t>jamanak</a:t>
            </a:r>
            <a:endParaRPr lang="en-US" dirty="0" smtClean="0"/>
          </a:p>
          <a:p>
            <a:r>
              <a:rPr lang="en-US" dirty="0" err="1" smtClean="0"/>
              <a:t>Cucadrvum</a:t>
            </a:r>
            <a:r>
              <a:rPr lang="en-US" dirty="0" smtClean="0"/>
              <a:t> en source u destination </a:t>
            </a:r>
            <a:r>
              <a:rPr lang="en-US" dirty="0" err="1" smtClean="0"/>
              <a:t>db.neri</a:t>
            </a:r>
            <a:r>
              <a:rPr lang="en-US" dirty="0" smtClean="0"/>
              <a:t> </a:t>
            </a:r>
            <a:r>
              <a:rPr lang="en-US" dirty="0" err="1" smtClean="0"/>
              <a:t>sxemanery</a:t>
            </a:r>
            <a:r>
              <a:rPr lang="en-US" dirty="0" smtClean="0"/>
              <a:t> </a:t>
            </a:r>
            <a:r>
              <a:rPr lang="en-US" dirty="0" err="1" smtClean="0"/>
              <a:t>inteliji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mejic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meky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liqna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myusy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datark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Ashxatacnum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enq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nermucum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tvyalnery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cucadrum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checkboxeri</a:t>
            </a:r>
            <a:r>
              <a:rPr lang="en-US" baseline="0" dirty="0" smtClean="0"/>
              <a:t> mi </a:t>
            </a:r>
            <a:r>
              <a:rPr lang="en-US" baseline="0" dirty="0" err="1" smtClean="0"/>
              <a:t>qani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yntrelu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hnaravorutyuny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websocketi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ashxatanqy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verjacneluc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db.neri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vichaky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migraciayic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heto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Yntacqum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kareli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sout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harcumnery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cucadrel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manramasn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02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Projecty</a:t>
            </a:r>
            <a:r>
              <a:rPr lang="en-US" dirty="0" smtClean="0"/>
              <a:t>(</a:t>
            </a:r>
            <a:r>
              <a:rPr lang="en-US" dirty="0" err="1" smtClean="0"/>
              <a:t>hamakargi</a:t>
            </a:r>
            <a:r>
              <a:rPr lang="en-US" dirty="0" smtClean="0"/>
              <a:t>, </a:t>
            </a:r>
            <a:r>
              <a:rPr lang="en-US" dirty="0" err="1" smtClean="0"/>
              <a:t>naxgci</a:t>
            </a:r>
            <a:r>
              <a:rPr lang="en-US" dirty="0" smtClean="0"/>
              <a:t> :D)  </a:t>
            </a:r>
            <a:r>
              <a:rPr lang="en-US" dirty="0" err="1" smtClean="0"/>
              <a:t>nerka</a:t>
            </a:r>
            <a:r>
              <a:rPr lang="en-US" dirty="0" smtClean="0"/>
              <a:t> </a:t>
            </a:r>
            <a:r>
              <a:rPr lang="en-US" dirty="0" err="1" smtClean="0"/>
              <a:t>pahin</a:t>
            </a:r>
            <a:r>
              <a:rPr lang="en-US" dirty="0" smtClean="0"/>
              <a:t> </a:t>
            </a:r>
            <a:r>
              <a:rPr lang="en-US" dirty="0" err="1" smtClean="0"/>
              <a:t>irakanacnum</a:t>
            </a:r>
            <a:r>
              <a:rPr lang="en-US" dirty="0" smtClean="0"/>
              <a:t> e bun </a:t>
            </a:r>
            <a:r>
              <a:rPr lang="en-US" dirty="0" err="1" smtClean="0"/>
              <a:t>migracion</a:t>
            </a:r>
            <a:r>
              <a:rPr lang="en-US" dirty="0" smtClean="0"/>
              <a:t> </a:t>
            </a:r>
            <a:r>
              <a:rPr lang="en-US" dirty="0" err="1" smtClean="0"/>
              <a:t>gorcyntacy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aranc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havelyal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hnaravorutyunneri</a:t>
            </a:r>
            <a:r>
              <a:rPr lang="en-US" baseline="0" dirty="0" smtClean="0"/>
              <a:t>… </a:t>
            </a:r>
            <a:r>
              <a:rPr lang="en-US" baseline="0" dirty="0" err="1" smtClean="0"/>
              <a:t>apagayum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naxatesvum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avelacnel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ogtagorcvox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RDBMS.neri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tiperi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qanaky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orinak</a:t>
            </a:r>
            <a:r>
              <a:rPr lang="en-US" baseline="0" dirty="0" smtClean="0"/>
              <a:t> Oracle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 SQL </a:t>
            </a:r>
            <a:r>
              <a:rPr lang="en-US" baseline="0" dirty="0" err="1" smtClean="0"/>
              <a:t>Rdbms.nery</a:t>
            </a:r>
            <a:r>
              <a:rPr lang="en-US" dirty="0" smtClean="0"/>
              <a:t> 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baxadrichneri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migracia</a:t>
            </a:r>
            <a:r>
              <a:rPr lang="en-US" baseline="0" dirty="0" smtClean="0"/>
              <a:t> ` </a:t>
            </a:r>
            <a:r>
              <a:rPr lang="en-US" baseline="0" dirty="0" err="1" smtClean="0"/>
              <a:t>masnavorapes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view.ner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proceduraner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indexner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trigerner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ayln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vorpes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havelyal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optimalacum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chtexapoxel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syunaknery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voronq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hxvum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ogtagorcoxi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koxmic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chyntrvac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vra</a:t>
            </a:r>
            <a:endParaRPr lang="en-US" baseline="0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9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 next! :D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9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Nerkayacman</a:t>
            </a:r>
            <a:r>
              <a:rPr lang="en-US" dirty="0" smtClean="0"/>
              <a:t>  </a:t>
            </a:r>
            <a:r>
              <a:rPr lang="en-US" dirty="0" err="1" smtClean="0"/>
              <a:t>yntacqum</a:t>
            </a:r>
            <a:r>
              <a:rPr lang="en-US" dirty="0" smtClean="0"/>
              <a:t> </a:t>
            </a:r>
            <a:r>
              <a:rPr lang="en-US" dirty="0" err="1" smtClean="0"/>
              <a:t>xoselu</a:t>
            </a:r>
            <a:r>
              <a:rPr lang="en-US" dirty="0" smtClean="0"/>
              <a:t> </a:t>
            </a:r>
            <a:r>
              <a:rPr lang="en-US" dirty="0" err="1" smtClean="0"/>
              <a:t>enq</a:t>
            </a:r>
            <a:r>
              <a:rPr lang="en-US" dirty="0" smtClean="0"/>
              <a:t> </a:t>
            </a:r>
            <a:r>
              <a:rPr lang="en-US" dirty="0" err="1" smtClean="0"/>
              <a:t>Databazaneri</a:t>
            </a:r>
            <a:r>
              <a:rPr lang="en-US" dirty="0" smtClean="0"/>
              <a:t> </a:t>
            </a:r>
            <a:r>
              <a:rPr lang="en-US" dirty="0" err="1" smtClean="0"/>
              <a:t>migraciayi</a:t>
            </a:r>
            <a:r>
              <a:rPr lang="en-US" dirty="0" smtClean="0"/>
              <a:t> </a:t>
            </a:r>
            <a:r>
              <a:rPr lang="en-US" dirty="0" err="1" smtClean="0"/>
              <a:t>anhrajeshtutyan</a:t>
            </a:r>
            <a:r>
              <a:rPr lang="en-US" dirty="0" smtClean="0"/>
              <a:t> </a:t>
            </a:r>
            <a:r>
              <a:rPr lang="en-US" dirty="0" err="1" smtClean="0"/>
              <a:t>depqeri</a:t>
            </a:r>
            <a:r>
              <a:rPr lang="en-US" dirty="0" smtClean="0"/>
              <a:t>, </a:t>
            </a:r>
          </a:p>
          <a:p>
            <a:r>
              <a:rPr lang="en-US" dirty="0" err="1" smtClean="0"/>
              <a:t>katarman</a:t>
            </a:r>
            <a:r>
              <a:rPr lang="en-US" dirty="0" smtClean="0"/>
              <a:t> </a:t>
            </a:r>
            <a:r>
              <a:rPr lang="en-US" dirty="0" err="1" smtClean="0"/>
              <a:t>gorcyntaci</a:t>
            </a:r>
            <a:r>
              <a:rPr lang="en-US" dirty="0" smtClean="0"/>
              <a:t>, </a:t>
            </a:r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 err="1" smtClean="0"/>
              <a:t>projectum</a:t>
            </a:r>
            <a:r>
              <a:rPr lang="en-US" dirty="0" smtClean="0"/>
              <a:t> </a:t>
            </a:r>
            <a:r>
              <a:rPr lang="en-US" dirty="0" err="1" smtClean="0"/>
              <a:t>xndri</a:t>
            </a:r>
            <a:r>
              <a:rPr lang="en-US" dirty="0" smtClean="0"/>
              <a:t> </a:t>
            </a:r>
            <a:r>
              <a:rPr lang="en-US" dirty="0" err="1" smtClean="0"/>
              <a:t>lucman</a:t>
            </a:r>
            <a:r>
              <a:rPr lang="en-US" dirty="0" smtClean="0"/>
              <a:t> </a:t>
            </a:r>
            <a:r>
              <a:rPr lang="en-US" dirty="0" err="1" smtClean="0"/>
              <a:t>tarberaki</a:t>
            </a:r>
            <a:r>
              <a:rPr lang="en-US" dirty="0" smtClean="0"/>
              <a:t>, </a:t>
            </a:r>
            <a:r>
              <a:rPr lang="en-US" dirty="0" err="1" smtClean="0"/>
              <a:t>ogtagorcvac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texnologianeri</a:t>
            </a:r>
            <a:r>
              <a:rPr lang="en-US" baseline="0" dirty="0" smtClean="0"/>
              <a:t> </a:t>
            </a:r>
          </a:p>
          <a:p>
            <a:r>
              <a:rPr lang="en-US" dirty="0" err="1" smtClean="0"/>
              <a:t>ev</a:t>
            </a:r>
            <a:r>
              <a:rPr lang="en-US" dirty="0" smtClean="0"/>
              <a:t> </a:t>
            </a:r>
            <a:r>
              <a:rPr lang="en-US" dirty="0" err="1" smtClean="0"/>
              <a:t>projecti</a:t>
            </a:r>
            <a:r>
              <a:rPr lang="en-US" dirty="0" smtClean="0"/>
              <a:t> </a:t>
            </a:r>
            <a:r>
              <a:rPr lang="en-US" dirty="0" err="1" smtClean="0"/>
              <a:t>zargacman</a:t>
            </a:r>
            <a:r>
              <a:rPr lang="en-US" dirty="0" smtClean="0"/>
              <a:t> </a:t>
            </a:r>
            <a:r>
              <a:rPr lang="en-US" dirty="0" err="1" smtClean="0"/>
              <a:t>puleri</a:t>
            </a:r>
            <a:r>
              <a:rPr lang="en-US" dirty="0" smtClean="0"/>
              <a:t> </a:t>
            </a:r>
            <a:r>
              <a:rPr lang="en-US" dirty="0" err="1" smtClean="0"/>
              <a:t>masin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1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hachax</a:t>
            </a:r>
            <a:r>
              <a:rPr lang="en-US" dirty="0" smtClean="0"/>
              <a:t> </a:t>
            </a:r>
            <a:r>
              <a:rPr lang="en-US" dirty="0" err="1" smtClean="0"/>
              <a:t>anhrajesht</a:t>
            </a:r>
            <a:r>
              <a:rPr lang="en-US" dirty="0" smtClean="0"/>
              <a:t> e </a:t>
            </a:r>
            <a:r>
              <a:rPr lang="en-US" dirty="0" err="1" smtClean="0"/>
              <a:t>linum</a:t>
            </a:r>
            <a:r>
              <a:rPr lang="en-US" dirty="0" smtClean="0"/>
              <a:t> </a:t>
            </a:r>
            <a:r>
              <a:rPr lang="en-US" dirty="0" err="1" smtClean="0"/>
              <a:t>poxanakel</a:t>
            </a:r>
            <a:r>
              <a:rPr lang="en-US" dirty="0" smtClean="0"/>
              <a:t> </a:t>
            </a:r>
            <a:r>
              <a:rPr lang="en-US" dirty="0" err="1" smtClean="0"/>
              <a:t>mec</a:t>
            </a:r>
            <a:r>
              <a:rPr lang="en-US" dirty="0" smtClean="0"/>
              <a:t> </a:t>
            </a:r>
            <a:r>
              <a:rPr lang="en-US" dirty="0" err="1" smtClean="0"/>
              <a:t>qanakutyamb</a:t>
            </a:r>
            <a:r>
              <a:rPr lang="en-US" dirty="0" smtClean="0"/>
              <a:t>  </a:t>
            </a:r>
            <a:r>
              <a:rPr lang="en-US" dirty="0" err="1" smtClean="0"/>
              <a:t>tarber</a:t>
            </a:r>
            <a:r>
              <a:rPr lang="en-US" dirty="0" smtClean="0"/>
              <a:t> </a:t>
            </a:r>
            <a:r>
              <a:rPr lang="en-US" dirty="0" err="1" smtClean="0"/>
              <a:t>tvyalner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Aydpisi</a:t>
            </a:r>
            <a:r>
              <a:rPr lang="en-US" dirty="0" smtClean="0"/>
              <a:t> </a:t>
            </a:r>
            <a:r>
              <a:rPr lang="en-US" dirty="0" err="1" smtClean="0"/>
              <a:t>anhrajeshtutyun</a:t>
            </a:r>
            <a:r>
              <a:rPr lang="en-US" dirty="0" smtClean="0"/>
              <a:t> </a:t>
            </a:r>
            <a:r>
              <a:rPr lang="en-US" dirty="0" err="1" smtClean="0"/>
              <a:t>ka</a:t>
            </a:r>
            <a:r>
              <a:rPr lang="en-US" dirty="0" smtClean="0"/>
              <a:t> </a:t>
            </a:r>
            <a:r>
              <a:rPr lang="en-US" dirty="0" err="1" smtClean="0"/>
              <a:t>hatkapes</a:t>
            </a:r>
            <a:r>
              <a:rPr lang="en-US" dirty="0" smtClean="0"/>
              <a:t> IT </a:t>
            </a:r>
            <a:r>
              <a:rPr lang="en-US" dirty="0" err="1" smtClean="0"/>
              <a:t>volortum</a:t>
            </a:r>
            <a:r>
              <a:rPr lang="en-US" dirty="0" smtClean="0"/>
              <a:t> </a:t>
            </a:r>
          </a:p>
          <a:p>
            <a:r>
              <a:rPr lang="en-US" dirty="0" smtClean="0"/>
              <a:t>.. </a:t>
            </a:r>
            <a:r>
              <a:rPr lang="en-US" dirty="0" err="1" smtClean="0"/>
              <a:t>orinak</a:t>
            </a:r>
            <a:endParaRPr lang="en-US" dirty="0" smtClean="0"/>
          </a:p>
          <a:p>
            <a:r>
              <a:rPr lang="en-US" dirty="0" smtClean="0"/>
              <a:t>	. </a:t>
            </a:r>
            <a:r>
              <a:rPr lang="en-US" dirty="0" err="1" smtClean="0"/>
              <a:t>ete</a:t>
            </a:r>
            <a:r>
              <a:rPr lang="en-US" dirty="0" smtClean="0"/>
              <a:t> </a:t>
            </a:r>
            <a:r>
              <a:rPr lang="en-US" dirty="0" err="1" smtClean="0"/>
              <a:t>kazmakerputyuny</a:t>
            </a:r>
            <a:r>
              <a:rPr lang="en-US" dirty="0" smtClean="0"/>
              <a:t> </a:t>
            </a:r>
            <a:r>
              <a:rPr lang="en-US" dirty="0" err="1" smtClean="0"/>
              <a:t>voroshuma</a:t>
            </a:r>
            <a:r>
              <a:rPr lang="en-US" dirty="0" smtClean="0"/>
              <a:t> </a:t>
            </a:r>
            <a:r>
              <a:rPr lang="en-US" dirty="0" err="1" smtClean="0"/>
              <a:t>poxel</a:t>
            </a:r>
            <a:r>
              <a:rPr lang="en-US" dirty="0" smtClean="0"/>
              <a:t> </a:t>
            </a:r>
            <a:r>
              <a:rPr lang="en-US" dirty="0" err="1" smtClean="0"/>
              <a:t>rdbms.n</a:t>
            </a:r>
            <a:r>
              <a:rPr lang="en-US" dirty="0" smtClean="0"/>
              <a:t> =&gt; </a:t>
            </a:r>
            <a:r>
              <a:rPr lang="en-US" dirty="0" smtClean="0"/>
              <a:t> </a:t>
            </a:r>
            <a:r>
              <a:rPr lang="en-US" dirty="0" err="1" smtClean="0"/>
              <a:t>hin</a:t>
            </a:r>
            <a:r>
              <a:rPr lang="en-US" dirty="0" smtClean="0"/>
              <a:t> </a:t>
            </a:r>
            <a:r>
              <a:rPr lang="en-US" dirty="0" err="1" smtClean="0"/>
              <a:t>bazayic</a:t>
            </a:r>
            <a:r>
              <a:rPr lang="en-US" dirty="0" smtClean="0"/>
              <a:t> </a:t>
            </a:r>
            <a:r>
              <a:rPr lang="en-US" dirty="0" err="1" smtClean="0"/>
              <a:t>tvyalnery</a:t>
            </a:r>
            <a:r>
              <a:rPr lang="en-US" dirty="0" smtClean="0"/>
              <a:t> </a:t>
            </a:r>
            <a:r>
              <a:rPr lang="en-US" dirty="0" err="1" smtClean="0"/>
              <a:t>petq</a:t>
            </a:r>
            <a:r>
              <a:rPr lang="en-US" dirty="0" smtClean="0"/>
              <a:t> e </a:t>
            </a:r>
            <a:r>
              <a:rPr lang="en-US" dirty="0" err="1" smtClean="0"/>
              <a:t>texapoxven</a:t>
            </a:r>
            <a:r>
              <a:rPr lang="en-US" dirty="0" smtClean="0"/>
              <a:t> </a:t>
            </a:r>
            <a:r>
              <a:rPr lang="en-US" dirty="0" err="1" smtClean="0"/>
              <a:t>nori</a:t>
            </a:r>
            <a:r>
              <a:rPr lang="en-US" dirty="0" smtClean="0"/>
              <a:t> </a:t>
            </a:r>
            <a:r>
              <a:rPr lang="en-US" dirty="0" err="1" smtClean="0"/>
              <a:t>mej</a:t>
            </a:r>
            <a:endParaRPr lang="en-US" dirty="0" smtClean="0"/>
          </a:p>
          <a:p>
            <a:r>
              <a:rPr lang="en-US" dirty="0" smtClean="0"/>
              <a:t>	. </a:t>
            </a:r>
            <a:r>
              <a:rPr lang="en-US" dirty="0" err="1" smtClean="0"/>
              <a:t>orinak</a:t>
            </a:r>
            <a:r>
              <a:rPr lang="en-US" dirty="0" smtClean="0"/>
              <a:t> </a:t>
            </a:r>
            <a:r>
              <a:rPr lang="en-US" dirty="0" err="1" smtClean="0"/>
              <a:t>vichakagrakan</a:t>
            </a:r>
            <a:r>
              <a:rPr lang="en-US" dirty="0" smtClean="0"/>
              <a:t> (</a:t>
            </a:r>
            <a:r>
              <a:rPr lang="en-US" dirty="0" err="1" smtClean="0"/>
              <a:t>statistica</a:t>
            </a:r>
            <a:r>
              <a:rPr lang="en-US" dirty="0" smtClean="0"/>
              <a:t>)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</a:t>
            </a:r>
            <a:r>
              <a:rPr lang="en-US" baseline="0" dirty="0" smtClean="0"/>
              <a:t> </a:t>
            </a:r>
            <a:r>
              <a:rPr lang="en-US" dirty="0" err="1" smtClean="0"/>
              <a:t>havaqox</a:t>
            </a:r>
            <a:r>
              <a:rPr lang="en-US" dirty="0" smtClean="0"/>
              <a:t> </a:t>
            </a:r>
            <a:r>
              <a:rPr lang="en-US" dirty="0" err="1" smtClean="0"/>
              <a:t>kazmakerputyunnery</a:t>
            </a:r>
            <a:r>
              <a:rPr lang="en-US" dirty="0" smtClean="0"/>
              <a:t> </a:t>
            </a:r>
            <a:r>
              <a:rPr lang="en-US" dirty="0" err="1" smtClean="0"/>
              <a:t>kariq</a:t>
            </a:r>
            <a:r>
              <a:rPr lang="en-US" dirty="0" smtClean="0"/>
              <a:t> </a:t>
            </a:r>
            <a:r>
              <a:rPr lang="en-US" dirty="0" err="1" smtClean="0"/>
              <a:t>unen</a:t>
            </a:r>
            <a:r>
              <a:rPr lang="en-US" dirty="0" smtClean="0"/>
              <a:t> </a:t>
            </a:r>
            <a:r>
              <a:rPr lang="en-US" dirty="0" err="1" smtClean="0"/>
              <a:t>vercnelu</a:t>
            </a:r>
            <a:r>
              <a:rPr lang="en-US" dirty="0" smtClean="0"/>
              <a:t> </a:t>
            </a:r>
            <a:r>
              <a:rPr lang="en-US" dirty="0" err="1" smtClean="0"/>
              <a:t>tvyalner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tarber</a:t>
            </a:r>
            <a:r>
              <a:rPr lang="en-US" dirty="0" smtClean="0"/>
              <a:t> </a:t>
            </a:r>
            <a:r>
              <a:rPr lang="en-US" dirty="0" err="1" smtClean="0"/>
              <a:t>kazmakerputyunneri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taratesak</a:t>
            </a:r>
            <a:r>
              <a:rPr lang="en-US" dirty="0" smtClean="0"/>
              <a:t> </a:t>
            </a:r>
            <a:r>
              <a:rPr lang="en-US" dirty="0" err="1" smtClean="0"/>
              <a:t>rdbms.neric</a:t>
            </a:r>
            <a:endParaRPr lang="en-US" dirty="0" smtClean="0"/>
          </a:p>
          <a:p>
            <a:r>
              <a:rPr lang="en-US" dirty="0" err="1" smtClean="0"/>
              <a:t>Ayspisi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iravichakneri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anhrajesht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amboxjakan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miasnakan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hamakarg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kiragorci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texapoxutyunnery</a:t>
            </a:r>
            <a:r>
              <a:rPr lang="en-US" baseline="0" dirty="0" smtClean="0"/>
              <a:t>:</a:t>
            </a:r>
          </a:p>
          <a:p>
            <a:r>
              <a:rPr lang="en-US" dirty="0" err="1" smtClean="0"/>
              <a:t>Ays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xndri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mshakvel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mshakvelu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ays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proekty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Arayjm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naxagci</a:t>
            </a:r>
            <a:r>
              <a:rPr lang="en-US" dirty="0" smtClean="0"/>
              <a:t> </a:t>
            </a:r>
            <a:r>
              <a:rPr lang="en-US" dirty="0" err="1" smtClean="0"/>
              <a:t>naxnakan</a:t>
            </a:r>
            <a:r>
              <a:rPr lang="en-US" dirty="0" smtClean="0"/>
              <a:t> </a:t>
            </a:r>
            <a:r>
              <a:rPr lang="en-US" dirty="0" err="1" smtClean="0"/>
              <a:t>tarberakum</a:t>
            </a:r>
            <a:r>
              <a:rPr lang="en-US" dirty="0" smtClean="0"/>
              <a:t> </a:t>
            </a:r>
            <a:r>
              <a:rPr lang="en-US" dirty="0" err="1" smtClean="0"/>
              <a:t>irakanacvac</a:t>
            </a:r>
            <a:r>
              <a:rPr lang="en-US" dirty="0" smtClean="0"/>
              <a:t> en MySql </a:t>
            </a:r>
            <a:r>
              <a:rPr lang="en-US" dirty="0" err="1" smtClean="0"/>
              <a:t>ev</a:t>
            </a:r>
            <a:r>
              <a:rPr lang="en-US" dirty="0" smtClean="0"/>
              <a:t> </a:t>
            </a:r>
            <a:r>
              <a:rPr lang="en-US" dirty="0" err="1" smtClean="0"/>
              <a:t>Postgres</a:t>
            </a:r>
            <a:r>
              <a:rPr lang="en-US" dirty="0" smtClean="0"/>
              <a:t> </a:t>
            </a:r>
            <a:r>
              <a:rPr lang="en-US" dirty="0" err="1" smtClean="0"/>
              <a:t>rdbmsneri</a:t>
            </a:r>
            <a:r>
              <a:rPr lang="en-US" dirty="0" smtClean="0"/>
              <a:t> </a:t>
            </a:r>
            <a:r>
              <a:rPr lang="en-US" dirty="0" err="1" smtClean="0"/>
              <a:t>mijev</a:t>
            </a:r>
            <a:r>
              <a:rPr lang="en-US" dirty="0" smtClean="0"/>
              <a:t> </a:t>
            </a:r>
            <a:r>
              <a:rPr lang="en-US" dirty="0" err="1" smtClean="0"/>
              <a:t>poxadardz</a:t>
            </a:r>
            <a:r>
              <a:rPr lang="en-US" dirty="0" smtClean="0"/>
              <a:t> </a:t>
            </a:r>
            <a:r>
              <a:rPr lang="en-US" dirty="0" err="1" smtClean="0"/>
              <a:t>texapoxum</a:t>
            </a:r>
            <a:r>
              <a:rPr lang="en-US" dirty="0" smtClean="0"/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17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Inchpes</a:t>
            </a:r>
            <a:r>
              <a:rPr lang="en-US" dirty="0" smtClean="0"/>
              <a:t> e </a:t>
            </a:r>
            <a:r>
              <a:rPr lang="en-US" dirty="0" err="1" smtClean="0"/>
              <a:t>ashxatum</a:t>
            </a:r>
            <a:r>
              <a:rPr lang="en-US" dirty="0" smtClean="0"/>
              <a:t> </a:t>
            </a:r>
            <a:r>
              <a:rPr lang="en-US" dirty="0" err="1" smtClean="0"/>
              <a:t>hamakargy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ogtagorcoxi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koxmic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nermucvac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voroshvum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skzbnakan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axbyur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handisacox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npatakayin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tipery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Skzbnakan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stexcvum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e </a:t>
            </a:r>
            <a:r>
              <a:rPr lang="en-US" baseline="0" dirty="0" err="1" smtClean="0"/>
              <a:t>tipin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hamapatasxan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sxema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nerarum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ayd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gtnvox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dranc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texekutyunnery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syuneri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dranc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sahmanapakumnery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kapery</a:t>
            </a:r>
            <a:r>
              <a:rPr lang="en-US" baseline="0" dirty="0" smtClean="0"/>
              <a:t> </a:t>
            </a:r>
            <a:r>
              <a:rPr lang="en-US" baseline="0" dirty="0" smtClean="0"/>
              <a:t>:</a:t>
            </a:r>
            <a:endParaRPr lang="en-US" baseline="0" dirty="0" smtClean="0"/>
          </a:p>
          <a:p>
            <a:r>
              <a:rPr lang="en-US" baseline="0" dirty="0" err="1" smtClean="0"/>
              <a:t>Ogtagorcoxin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hnaravorutyun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trvum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yntrel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axjusaknery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voronq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petq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migraciayi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entarkven</a:t>
            </a:r>
            <a:r>
              <a:rPr lang="en-US" baseline="0" dirty="0" smtClean="0"/>
              <a:t>, </a:t>
            </a:r>
            <a:endParaRPr lang="en-US" baseline="0" dirty="0" smtClean="0"/>
          </a:p>
          <a:p>
            <a:r>
              <a:rPr lang="en-US" baseline="0" dirty="0" err="1" smtClean="0"/>
              <a:t>katarvum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sxemayi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poxakerpum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npatakayin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Rdbmsi</a:t>
            </a:r>
            <a:r>
              <a:rPr lang="en-US" baseline="0" dirty="0" smtClean="0"/>
              <a:t> tipi </a:t>
            </a:r>
            <a:r>
              <a:rPr lang="en-US" baseline="0" dirty="0" err="1" smtClean="0"/>
              <a:t>sxemayi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Dra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npatakayin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Rdbmsi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</a:t>
            </a:r>
            <a:r>
              <a:rPr lang="en-US" baseline="0" dirty="0" err="1" smtClean="0"/>
              <a:t>kanonnerin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hamapatasxan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generacvum</a:t>
            </a:r>
            <a:r>
              <a:rPr lang="en-US" baseline="0" dirty="0" smtClean="0"/>
              <a:t> en  </a:t>
            </a:r>
            <a:r>
              <a:rPr lang="en-US" baseline="0" dirty="0" err="1" smtClean="0"/>
              <a:t>axjusakneri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stexcman</a:t>
            </a:r>
            <a:r>
              <a:rPr lang="en-US" baseline="0" dirty="0" smtClean="0"/>
              <a:t> primary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foreign </a:t>
            </a:r>
            <a:r>
              <a:rPr lang="en-US" baseline="0" dirty="0" err="1" smtClean="0"/>
              <a:t>keyeri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texadrman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grancumneri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avelacman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harcumner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87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6 Adding </a:t>
            </a:r>
            <a:r>
              <a:rPr lang="en-US" dirty="0" err="1" smtClean="0"/>
              <a:t>Websocket</a:t>
            </a:r>
            <a:r>
              <a:rPr lang="en-US" dirty="0" smtClean="0"/>
              <a:t> for dynamic acknowledgment about </a:t>
            </a:r>
            <a:r>
              <a:rPr lang="en-US" dirty="0" err="1" smtClean="0"/>
              <a:t>migartion</a:t>
            </a:r>
            <a:r>
              <a:rPr lang="en-US" dirty="0" smtClean="0"/>
              <a:t> </a:t>
            </a:r>
            <a:r>
              <a:rPr lang="en-US" dirty="0" smtClean="0"/>
              <a:t>process </a:t>
            </a:r>
            <a:r>
              <a:rPr lang="en-US" sz="1200" dirty="0" smtClean="0"/>
              <a:t>Ability to work parallel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5 </a:t>
            </a:r>
            <a:r>
              <a:rPr lang="en-US" dirty="0" smtClean="0"/>
              <a:t>Develop the project especially with html </a:t>
            </a:r>
            <a:r>
              <a:rPr lang="en-US" dirty="0" err="1" smtClean="0"/>
              <a:t>css</a:t>
            </a:r>
            <a:r>
              <a:rPr lang="en-US" dirty="0" smtClean="0"/>
              <a:t> </a:t>
            </a:r>
            <a:r>
              <a:rPr lang="en-US" dirty="0" err="1" smtClean="0"/>
              <a:t>javascript</a:t>
            </a:r>
            <a:r>
              <a:rPr lang="en-US" dirty="0" smtClean="0"/>
              <a:t>, ability to work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4 Integrating to web environment , Creating controllers</a:t>
            </a:r>
            <a:r>
              <a:rPr lang="en-US" baseline="0" dirty="0" smtClean="0"/>
              <a:t> models and views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3 Generating migration  SQL queries for destination</a:t>
            </a:r>
            <a:r>
              <a:rPr lang="en-US" baseline="0" dirty="0" smtClean="0"/>
              <a:t> database</a:t>
            </a:r>
            <a:r>
              <a:rPr lang="en-US" dirty="0" smtClean="0"/>
              <a:t> and doing</a:t>
            </a:r>
            <a:r>
              <a:rPr lang="en-US" baseline="0" dirty="0" smtClean="0"/>
              <a:t> </a:t>
            </a:r>
            <a:r>
              <a:rPr lang="en-US" dirty="0" smtClean="0"/>
              <a:t>the migration process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2 Analyzing, creating and converting  schemas from source databases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1 Researches in different RDBMSs’ ,</a:t>
            </a:r>
            <a:r>
              <a:rPr lang="en-US" baseline="0" dirty="0" smtClean="0"/>
              <a:t> explore information schema’s structure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aseline="0" dirty="0" err="1" smtClean="0"/>
              <a:t>Arajin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pulum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katarvel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hetazotutyunner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relacion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karavarman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hamakargeri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veraberyal</a:t>
            </a:r>
            <a:r>
              <a:rPr lang="en-US" baseline="0" dirty="0" smtClean="0"/>
              <a:t> </a:t>
            </a:r>
            <a:r>
              <a:rPr lang="en-US" baseline="0" dirty="0" smtClean="0"/>
              <a:t>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aseline="0" dirty="0" err="1" smtClean="0"/>
              <a:t>usumnasirvel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sxemayi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aysinqn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dranum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parunakvox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trvac</a:t>
            </a:r>
            <a:r>
              <a:rPr lang="en-US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aseline="0" dirty="0" err="1" smtClean="0"/>
              <a:t>sahmanapakumneri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kaperi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texekatvutyan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pahpanman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dzevery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metatvyalnery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2rd </a:t>
            </a:r>
            <a:r>
              <a:rPr lang="en-US" dirty="0" err="1" smtClean="0"/>
              <a:t>pulum</a:t>
            </a:r>
            <a:r>
              <a:rPr lang="en-US" dirty="0" smtClean="0"/>
              <a:t> </a:t>
            </a:r>
            <a:r>
              <a:rPr lang="en-US" dirty="0" err="1" smtClean="0"/>
              <a:t>hetazotutyunneri</a:t>
            </a:r>
            <a:r>
              <a:rPr lang="en-US" dirty="0" smtClean="0"/>
              <a:t> </a:t>
            </a:r>
            <a:r>
              <a:rPr lang="en-US" dirty="0" err="1" smtClean="0"/>
              <a:t>himan</a:t>
            </a:r>
            <a:r>
              <a:rPr lang="en-US" dirty="0" smtClean="0"/>
              <a:t> </a:t>
            </a:r>
            <a:r>
              <a:rPr lang="en-US" dirty="0" err="1" smtClean="0"/>
              <a:t>vra</a:t>
            </a:r>
            <a:r>
              <a:rPr lang="en-US" dirty="0" smtClean="0"/>
              <a:t> </a:t>
            </a:r>
            <a:r>
              <a:rPr lang="en-US" dirty="0" err="1" smtClean="0"/>
              <a:t>arden</a:t>
            </a:r>
            <a:r>
              <a:rPr lang="en-US" dirty="0" smtClean="0"/>
              <a:t> </a:t>
            </a:r>
            <a:r>
              <a:rPr lang="en-US" dirty="0" err="1" smtClean="0"/>
              <a:t>karoxanum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verlucel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stanal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sxeman</a:t>
            </a:r>
            <a:r>
              <a:rPr lang="en-US" baseline="0" dirty="0" smtClean="0"/>
              <a:t>,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 </a:t>
            </a:r>
            <a:r>
              <a:rPr lang="en-US" baseline="0" dirty="0" err="1" smtClean="0"/>
              <a:t>ogtagorcoxin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hnaravorutyun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yntrelu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naxyntreli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axjusaknery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poxakerpel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sxeman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npatakayin</a:t>
            </a:r>
            <a:r>
              <a:rPr lang="en-US" baseline="0" dirty="0" smtClean="0"/>
              <a:t> tipi </a:t>
            </a: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</a:t>
            </a:r>
            <a:r>
              <a:rPr lang="en-US" dirty="0" err="1" smtClean="0"/>
              <a:t>pulum</a:t>
            </a:r>
            <a:r>
              <a:rPr lang="en-US" dirty="0" smtClean="0"/>
              <a:t> </a:t>
            </a:r>
            <a:r>
              <a:rPr lang="en-US" dirty="0" err="1" smtClean="0"/>
              <a:t>arden</a:t>
            </a:r>
            <a:r>
              <a:rPr lang="en-US" dirty="0" smtClean="0"/>
              <a:t> </a:t>
            </a:r>
            <a:r>
              <a:rPr lang="en-US" dirty="0" err="1" smtClean="0"/>
              <a:t>dzevapoxvac</a:t>
            </a:r>
            <a:r>
              <a:rPr lang="en-US" dirty="0" smtClean="0"/>
              <a:t> </a:t>
            </a:r>
            <a:r>
              <a:rPr lang="en-US" dirty="0" err="1" smtClean="0"/>
              <a:t>npatakayin</a:t>
            </a:r>
            <a:r>
              <a:rPr lang="en-US" baseline="0" dirty="0" smtClean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sxemayi</a:t>
            </a:r>
            <a:r>
              <a:rPr lang="en-US" dirty="0" smtClean="0"/>
              <a:t> </a:t>
            </a:r>
            <a:r>
              <a:rPr lang="en-US" dirty="0" err="1" smtClean="0"/>
              <a:t>himan</a:t>
            </a:r>
            <a:r>
              <a:rPr lang="en-US" dirty="0" smtClean="0"/>
              <a:t> </a:t>
            </a:r>
            <a:r>
              <a:rPr lang="en-US" dirty="0" err="1" smtClean="0"/>
              <a:t>vra</a:t>
            </a:r>
            <a:r>
              <a:rPr lang="en-US" dirty="0" smtClean="0"/>
              <a:t> </a:t>
            </a:r>
            <a:r>
              <a:rPr lang="en-US" dirty="0" err="1" smtClean="0"/>
              <a:t>generacvum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tvyal</a:t>
            </a:r>
            <a:r>
              <a:rPr lang="en-US" dirty="0" smtClean="0"/>
              <a:t> </a:t>
            </a:r>
            <a:r>
              <a:rPr lang="en-US" dirty="0" err="1" smtClean="0"/>
              <a:t>databazayin</a:t>
            </a: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 </a:t>
            </a:r>
            <a:r>
              <a:rPr lang="en-US" baseline="0" dirty="0" err="1" smtClean="0"/>
              <a:t>hamapatasxan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harcumnery</a:t>
            </a:r>
            <a:r>
              <a:rPr lang="en-US" dirty="0" smtClean="0"/>
              <a:t> </a:t>
            </a:r>
            <a:r>
              <a:rPr lang="en-US" dirty="0" err="1" smtClean="0"/>
              <a:t>ev</a:t>
            </a:r>
            <a:r>
              <a:rPr lang="en-US" dirty="0" smtClean="0"/>
              <a:t> </a:t>
            </a:r>
            <a:r>
              <a:rPr lang="en-US" dirty="0" err="1" smtClean="0"/>
              <a:t>katarvum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bun </a:t>
            </a:r>
            <a:r>
              <a:rPr lang="en-US" dirty="0" err="1" smtClean="0"/>
              <a:t>migraciayi</a:t>
            </a:r>
            <a:r>
              <a:rPr lang="en-US" dirty="0" smtClean="0"/>
              <a:t> </a:t>
            </a:r>
            <a:r>
              <a:rPr lang="en-US" dirty="0" err="1" smtClean="0"/>
              <a:t>gorcyntacy</a:t>
            </a: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Ays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ameny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katarvum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Console </a:t>
            </a:r>
            <a:r>
              <a:rPr lang="en-US" baseline="0" dirty="0" err="1" smtClean="0"/>
              <a:t>applicationi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mijocov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Hajord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qayly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handisacav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mijavayrin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integrumy</a:t>
            </a: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4rd </a:t>
            </a:r>
            <a:r>
              <a:rPr lang="en-US" dirty="0" err="1" smtClean="0"/>
              <a:t>pulum</a:t>
            </a:r>
            <a:r>
              <a:rPr lang="en-US" dirty="0" smtClean="0"/>
              <a:t> </a:t>
            </a:r>
            <a:r>
              <a:rPr lang="en-US" dirty="0" err="1" smtClean="0"/>
              <a:t>stexcvecin</a:t>
            </a:r>
            <a:r>
              <a:rPr lang="en-US" dirty="0" smtClean="0"/>
              <a:t>  </a:t>
            </a:r>
            <a:r>
              <a:rPr lang="en-US" dirty="0" err="1" smtClean="0"/>
              <a:t>Controllerner</a:t>
            </a:r>
            <a:r>
              <a:rPr lang="en-US" dirty="0" smtClean="0"/>
              <a:t>, </a:t>
            </a:r>
            <a:r>
              <a:rPr lang="en-US" dirty="0" err="1" smtClean="0"/>
              <a:t>voronq</a:t>
            </a:r>
            <a:r>
              <a:rPr lang="en-US" dirty="0" smtClean="0"/>
              <a:t> </a:t>
            </a:r>
            <a:r>
              <a:rPr lang="en-US" dirty="0" err="1" smtClean="0"/>
              <a:t>patasxanatu</a:t>
            </a:r>
            <a:r>
              <a:rPr lang="en-US" dirty="0" smtClean="0"/>
              <a:t> en  </a:t>
            </a:r>
            <a:r>
              <a:rPr lang="en-US" dirty="0" err="1" smtClean="0"/>
              <a:t>qartezagrman</a:t>
            </a:r>
            <a:r>
              <a:rPr lang="en-US" dirty="0" smtClean="0"/>
              <a:t>(</a:t>
            </a:r>
            <a:r>
              <a:rPr lang="en-US" dirty="0" err="1" smtClean="0"/>
              <a:t>mappingi</a:t>
            </a:r>
            <a:r>
              <a:rPr lang="en-US" dirty="0" smtClean="0"/>
              <a:t>) </a:t>
            </a:r>
            <a:r>
              <a:rPr lang="en-US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katarum</a:t>
            </a:r>
            <a:r>
              <a:rPr lang="en-US" baseline="0" dirty="0" smtClean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en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poxanakman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funkcian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klienti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serveri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mijev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stexcvecin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hamapatasxan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tesqer</a:t>
            </a:r>
            <a:r>
              <a:rPr lang="en-US" baseline="0" dirty="0" smtClean="0"/>
              <a:t>(</a:t>
            </a:r>
            <a:r>
              <a:rPr lang="en-US" baseline="0" dirty="0" err="1" smtClean="0"/>
              <a:t>viewner</a:t>
            </a:r>
            <a:r>
              <a:rPr lang="en-US" baseline="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 </a:t>
            </a:r>
            <a:r>
              <a:rPr lang="en-US" baseline="0" dirty="0" err="1" smtClean="0"/>
              <a:t>voronq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nerkayacnjum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klienti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interfacey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voronq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handisanum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het </a:t>
            </a:r>
            <a:r>
              <a:rPr lang="en-US" baseline="0" dirty="0" err="1" smtClean="0"/>
              <a:t>ashxatanqi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patasxanatunery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aysinqn</a:t>
            </a:r>
            <a:r>
              <a:rPr lang="en-US" baseline="0" dirty="0" smtClean="0"/>
              <a:t> bun </a:t>
            </a:r>
            <a:r>
              <a:rPr lang="en-US" baseline="0" dirty="0" err="1" smtClean="0"/>
              <a:t>migracion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gorcyntac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kazmakerpoxnery</a:t>
            </a:r>
            <a:r>
              <a:rPr lang="en-US" baseline="0" dirty="0" smtClean="0"/>
              <a:t>  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5rd </a:t>
            </a:r>
            <a:r>
              <a:rPr lang="en-US" baseline="0" dirty="0" err="1" smtClean="0"/>
              <a:t>pulum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manramasn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mshakvec</a:t>
            </a:r>
            <a:r>
              <a:rPr lang="en-US" baseline="0" dirty="0" smtClean="0"/>
              <a:t> client </a:t>
            </a:r>
            <a:r>
              <a:rPr lang="en-US" baseline="0" dirty="0" err="1" smtClean="0"/>
              <a:t>sidey</a:t>
            </a:r>
            <a:r>
              <a:rPr lang="en-US" baseline="0" dirty="0" smtClean="0"/>
              <a:t> html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javascriptov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apahovvecin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ogtagorcoxin</a:t>
            </a:r>
            <a:r>
              <a:rPr lang="en-US" baseline="0" dirty="0" smtClean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err="1" smtClean="0"/>
              <a:t>harmaravet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parz</a:t>
            </a:r>
            <a:r>
              <a:rPr lang="en-US" baseline="0" dirty="0" smtClean="0"/>
              <a:t> interface </a:t>
            </a:r>
            <a:r>
              <a:rPr lang="en-US" baseline="0" dirty="0" err="1" smtClean="0"/>
              <a:t>harcumneri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hamakarg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ayln</a:t>
            </a: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Verjnakan</a:t>
            </a:r>
            <a:r>
              <a:rPr lang="en-US" dirty="0" smtClean="0"/>
              <a:t> </a:t>
            </a:r>
            <a:r>
              <a:rPr lang="en-US" dirty="0" err="1" smtClean="0"/>
              <a:t>pulum</a:t>
            </a:r>
            <a:r>
              <a:rPr lang="en-US" dirty="0" smtClean="0"/>
              <a:t> </a:t>
            </a:r>
            <a:r>
              <a:rPr lang="en-US" dirty="0" err="1" smtClean="0"/>
              <a:t>katarvecin</a:t>
            </a:r>
            <a:r>
              <a:rPr lang="en-US" dirty="0" smtClean="0"/>
              <a:t> </a:t>
            </a:r>
            <a:r>
              <a:rPr lang="en-US" dirty="0" err="1" smtClean="0"/>
              <a:t>uxxumner</a:t>
            </a:r>
            <a:r>
              <a:rPr lang="en-US" dirty="0" smtClean="0"/>
              <a:t> </a:t>
            </a:r>
            <a:r>
              <a:rPr lang="en-US" dirty="0" err="1" smtClean="0"/>
              <a:t>voronq</a:t>
            </a:r>
            <a:r>
              <a:rPr lang="en-US" dirty="0" smtClean="0"/>
              <a:t> </a:t>
            </a:r>
            <a:r>
              <a:rPr lang="en-US" dirty="0" err="1" smtClean="0"/>
              <a:t>hnaravorutyun</a:t>
            </a:r>
            <a:r>
              <a:rPr lang="en-US" dirty="0" smtClean="0"/>
              <a:t> </a:t>
            </a:r>
            <a:r>
              <a:rPr lang="en-US" dirty="0" err="1" smtClean="0"/>
              <a:t>tvecin</a:t>
            </a:r>
            <a:r>
              <a:rPr lang="en-US" dirty="0" smtClean="0"/>
              <a:t> </a:t>
            </a:r>
            <a:r>
              <a:rPr lang="en-US" dirty="0" err="1" smtClean="0"/>
              <a:t>ogtagorcel</a:t>
            </a:r>
            <a:r>
              <a:rPr lang="en-US" dirty="0" smtClean="0"/>
              <a:t> </a:t>
            </a:r>
            <a:r>
              <a:rPr lang="en-US" dirty="0" err="1" smtClean="0"/>
              <a:t>cragiry</a:t>
            </a:r>
            <a:r>
              <a:rPr lang="en-US" dirty="0" smtClean="0"/>
              <a:t> </a:t>
            </a:r>
            <a:r>
              <a:rPr lang="en-US" dirty="0" err="1" smtClean="0"/>
              <a:t>zugaher</a:t>
            </a:r>
            <a:r>
              <a:rPr lang="en-US" dirty="0" smtClean="0"/>
              <a:t> mi 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qani</a:t>
            </a:r>
            <a:r>
              <a:rPr lang="en-US" dirty="0" smtClean="0"/>
              <a:t> </a:t>
            </a:r>
            <a:r>
              <a:rPr lang="en-US" dirty="0" err="1" smtClean="0"/>
              <a:t>ogtagorcoxi</a:t>
            </a:r>
            <a:r>
              <a:rPr lang="en-US" dirty="0" smtClean="0"/>
              <a:t> </a:t>
            </a:r>
            <a:r>
              <a:rPr lang="en-US" dirty="0" err="1" smtClean="0"/>
              <a:t>koxmic</a:t>
            </a:r>
            <a:r>
              <a:rPr lang="en-US" dirty="0" smtClean="0"/>
              <a:t> </a:t>
            </a:r>
            <a:r>
              <a:rPr lang="en-US" dirty="0" err="1" smtClean="0"/>
              <a:t>naev</a:t>
            </a:r>
            <a:r>
              <a:rPr lang="en-US" dirty="0" smtClean="0"/>
              <a:t> </a:t>
            </a:r>
            <a:r>
              <a:rPr lang="en-US" dirty="0" err="1" smtClean="0"/>
              <a:t>avelacvec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dinamik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tarmacum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apahovox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websocket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vorn</a:t>
            </a: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 </a:t>
            </a:r>
            <a:r>
              <a:rPr lang="en-US" baseline="0" dirty="0" err="1" smtClean="0"/>
              <a:t>apahovum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ogtagorcoxin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gorcyntaci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arajyntacii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texekanalu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hnaravorutyamb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aysinqn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cragri</a:t>
            </a:r>
            <a:r>
              <a:rPr lang="en-US" baseline="0" dirty="0" smtClean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err="1" smtClean="0"/>
              <a:t>Katarman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yuraqanchyur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qayli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haxordagrutyun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stacvum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dinamik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rejimum</a:t>
            </a:r>
            <a:r>
              <a:rPr lang="en-US" baseline="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84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Projecti</a:t>
            </a:r>
            <a:r>
              <a:rPr lang="en-US" dirty="0" smtClean="0"/>
              <a:t> </a:t>
            </a:r>
            <a:r>
              <a:rPr lang="en-US" dirty="0" err="1" smtClean="0"/>
              <a:t>stexcman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ogtagorcvel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hetevyal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texnologianery</a:t>
            </a:r>
            <a:endParaRPr lang="en-US" baseline="0" dirty="0" smtClean="0"/>
          </a:p>
          <a:p>
            <a:r>
              <a:rPr lang="en-US" baseline="0" dirty="0" err="1" smtClean="0"/>
              <a:t>Serveri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koxmi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ogtagorcvel</a:t>
            </a:r>
            <a:r>
              <a:rPr lang="en-US" baseline="0" dirty="0" smtClean="0"/>
              <a:t> e Java </a:t>
            </a:r>
            <a:r>
              <a:rPr lang="en-US" baseline="0" dirty="0" err="1" smtClean="0"/>
              <a:t>lezun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nra</a:t>
            </a:r>
            <a:r>
              <a:rPr lang="en-US" baseline="0" dirty="0" smtClean="0"/>
              <a:t> mi </a:t>
            </a:r>
            <a:r>
              <a:rPr lang="en-US" baseline="0" dirty="0" err="1" smtClean="0"/>
              <a:t>qani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(</a:t>
            </a:r>
            <a:r>
              <a:rPr lang="en-US" baseline="0" dirty="0" err="1" smtClean="0"/>
              <a:t>frameworkner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masnavorapes</a:t>
            </a:r>
            <a:endParaRPr lang="en-US" baseline="0" dirty="0" smtClean="0"/>
          </a:p>
          <a:p>
            <a:r>
              <a:rPr lang="en-US" baseline="0" dirty="0" smtClean="0"/>
              <a:t>Spring boot </a:t>
            </a:r>
            <a:r>
              <a:rPr lang="en-US" baseline="0" dirty="0" err="1" smtClean="0"/>
              <a:t>frameworky</a:t>
            </a:r>
            <a:r>
              <a:rPr lang="en-US" baseline="0" dirty="0" smtClean="0"/>
              <a:t>` </a:t>
            </a:r>
            <a:r>
              <a:rPr lang="en-US" baseline="0" dirty="0" err="1" smtClean="0"/>
              <a:t>projecty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mijavayr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integrelu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, JDBC </a:t>
            </a:r>
            <a:r>
              <a:rPr lang="en-US" baseline="0" dirty="0" err="1" smtClean="0"/>
              <a:t>Apin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naxatesvac</a:t>
            </a:r>
            <a:r>
              <a:rPr lang="en-US" baseline="0" dirty="0" smtClean="0"/>
              <a:t> e</a:t>
            </a:r>
          </a:p>
          <a:p>
            <a:r>
              <a:rPr lang="en-US" baseline="0" dirty="0" err="1" smtClean="0"/>
              <a:t>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lezvov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harcumner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grelu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bazaneri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kap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hastatelu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ashxatelu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Ogtagorcoxi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koxmi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ogtagorcvel</a:t>
            </a:r>
            <a:r>
              <a:rPr lang="en-US" baseline="0" dirty="0" smtClean="0"/>
              <a:t> en Html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skiptayin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lezun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Jquery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gradarany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ajax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texnologian</a:t>
            </a:r>
            <a:r>
              <a:rPr lang="en-US" baseline="0" dirty="0" smtClean="0"/>
              <a:t>, </a:t>
            </a:r>
          </a:p>
          <a:p>
            <a:r>
              <a:rPr lang="en-US" baseline="0" dirty="0" err="1" smtClean="0"/>
              <a:t>voroncov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apahovvum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ogtagorcoxi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interfacei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tesqy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parzutyuny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harmaravetutyuny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bazmafunkcional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ashxatanqy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karavarman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hamakargeric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ogtagorcvel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postgresy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bayc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hetagayum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naxatesvum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en </a:t>
            </a:r>
            <a:r>
              <a:rPr lang="en-US" baseline="0" dirty="0" err="1" smtClean="0"/>
              <a:t>ogtagorcvel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hamakarger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inchpisin</a:t>
            </a:r>
            <a:r>
              <a:rPr lang="en-US" baseline="0" dirty="0" smtClean="0"/>
              <a:t> en Oracle, MS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, Maria </a:t>
            </a:r>
            <a:r>
              <a:rPr lang="en-US" baseline="0" dirty="0" err="1" smtClean="0"/>
              <a:t>Db.n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ayln</a:t>
            </a:r>
            <a:r>
              <a:rPr lang="en-US" baseline="0" dirty="0" smtClean="0"/>
              <a:t> :D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Naev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lracucich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ashxatamnqy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heshtacnelu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ardyunavet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dardznelu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ogtagorcvel</a:t>
            </a:r>
            <a:r>
              <a:rPr lang="en-US" baseline="0" dirty="0" smtClean="0"/>
              <a:t> e Maven </a:t>
            </a:r>
            <a:r>
              <a:rPr lang="en-US" baseline="0" dirty="0" err="1" smtClean="0"/>
              <a:t>Frameworky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vor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naxatesvac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naxagci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avtomat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kompilaciayi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karucman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gorcarkman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Zugaher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bashxvac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ashxatanq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kazmakerpelu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cragrayin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apahovman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popoxutyunnerin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hetevelu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npatakov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ogtagorcvel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hamakargy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depqum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skzbnakan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pulerum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cragiry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bajanvel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yst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</a:t>
            </a:r>
            <a:r>
              <a:rPr lang="en-US" baseline="0" dirty="0" smtClean="0"/>
              <a:t> tipi, </a:t>
            </a:r>
          </a:p>
          <a:p>
            <a:r>
              <a:rPr lang="en-US" baseline="0" dirty="0" smtClean="0"/>
              <a:t> web </a:t>
            </a:r>
            <a:r>
              <a:rPr lang="en-US" baseline="0" dirty="0" err="1" smtClean="0"/>
              <a:t>mijavayr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ancneluc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heto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bajanvel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ashxatanqy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funkcionalutyan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4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Cragiry</a:t>
            </a:r>
            <a:r>
              <a:rPr lang="en-US" dirty="0" smtClean="0"/>
              <a:t> </a:t>
            </a:r>
            <a:r>
              <a:rPr lang="en-US" dirty="0" err="1" smtClean="0"/>
              <a:t>sksvelun</a:t>
            </a:r>
            <a:r>
              <a:rPr lang="en-US" dirty="0" smtClean="0"/>
              <a:t> </a:t>
            </a:r>
            <a:r>
              <a:rPr lang="en-US" dirty="0" err="1" smtClean="0"/>
              <a:t>pes</a:t>
            </a:r>
            <a:r>
              <a:rPr lang="en-US" dirty="0" smtClean="0"/>
              <a:t> </a:t>
            </a:r>
            <a:r>
              <a:rPr lang="en-US" dirty="0" err="1" smtClean="0"/>
              <a:t>ogtagorcoxy</a:t>
            </a:r>
            <a:r>
              <a:rPr lang="en-US" dirty="0" smtClean="0"/>
              <a:t> </a:t>
            </a:r>
            <a:r>
              <a:rPr lang="en-US" dirty="0" err="1" smtClean="0"/>
              <a:t>tesnum</a:t>
            </a:r>
            <a:r>
              <a:rPr lang="en-US" dirty="0" smtClean="0"/>
              <a:t> e </a:t>
            </a:r>
            <a:r>
              <a:rPr lang="en-US" dirty="0" err="1" smtClean="0"/>
              <a:t>mutqagrman</a:t>
            </a:r>
            <a:r>
              <a:rPr lang="en-US" dirty="0" smtClean="0"/>
              <a:t> </a:t>
            </a:r>
            <a:r>
              <a:rPr lang="en-US" dirty="0" err="1" smtClean="0"/>
              <a:t>dzev</a:t>
            </a:r>
            <a:r>
              <a:rPr lang="en-US" dirty="0" smtClean="0"/>
              <a:t>(forma</a:t>
            </a:r>
            <a:r>
              <a:rPr lang="en-US" baseline="0" dirty="0" smtClean="0"/>
              <a:t> </a:t>
            </a:r>
            <a:r>
              <a:rPr lang="en-US" dirty="0" smtClean="0"/>
              <a:t>) vortex  </a:t>
            </a:r>
            <a:r>
              <a:rPr lang="en-US" dirty="0" err="1" smtClean="0"/>
              <a:t>petq</a:t>
            </a:r>
            <a:r>
              <a:rPr lang="en-US" dirty="0" smtClean="0"/>
              <a:t> e </a:t>
            </a:r>
          </a:p>
          <a:p>
            <a:r>
              <a:rPr lang="en-US" dirty="0" err="1" smtClean="0"/>
              <a:t>mutqagri</a:t>
            </a:r>
            <a:r>
              <a:rPr lang="en-US" dirty="0" smtClean="0"/>
              <a:t> 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axbjur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handisacox</a:t>
            </a:r>
            <a:r>
              <a:rPr lang="en-US" dirty="0" smtClean="0"/>
              <a:t> </a:t>
            </a:r>
            <a:r>
              <a:rPr lang="en-US" dirty="0" err="1" smtClean="0"/>
              <a:t>tvyalneri</a:t>
            </a:r>
            <a:r>
              <a:rPr lang="en-US" dirty="0" smtClean="0"/>
              <a:t> </a:t>
            </a:r>
            <a:r>
              <a:rPr lang="en-US" dirty="0" err="1" smtClean="0"/>
              <a:t>bazayi</a:t>
            </a:r>
            <a:r>
              <a:rPr lang="en-US" dirty="0" smtClean="0"/>
              <a:t>  het </a:t>
            </a:r>
            <a:r>
              <a:rPr lang="en-US" dirty="0" err="1" smtClean="0"/>
              <a:t>kap</a:t>
            </a:r>
            <a:r>
              <a:rPr lang="en-US" dirty="0" smtClean="0"/>
              <a:t> </a:t>
            </a:r>
            <a:r>
              <a:rPr lang="en-US" dirty="0" err="1" smtClean="0"/>
              <a:t>hastatelu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jdbc</a:t>
            </a:r>
            <a:r>
              <a:rPr lang="en-US" baseline="0" dirty="0" smtClean="0"/>
              <a:t> url username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password </a:t>
            </a:r>
            <a:r>
              <a:rPr lang="en-US" baseline="0" dirty="0" err="1" smtClean="0"/>
              <a:t>aynuhetev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sexmelov</a:t>
            </a:r>
            <a:r>
              <a:rPr lang="en-US" baseline="0" dirty="0" smtClean="0"/>
              <a:t> Get schema </a:t>
            </a:r>
            <a:r>
              <a:rPr lang="en-US" baseline="0" dirty="0" err="1" smtClean="0"/>
              <a:t>kochaky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ancnum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hajord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ej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vorum</a:t>
            </a:r>
            <a:r>
              <a:rPr lang="en-US" baseline="0" dirty="0" smtClean="0"/>
              <a:t>```````````````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63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Vorum</a:t>
            </a:r>
            <a:r>
              <a:rPr lang="en-US" dirty="0" smtClean="0"/>
              <a:t>``````````````</a:t>
            </a:r>
          </a:p>
          <a:p>
            <a:r>
              <a:rPr lang="en-US" dirty="0" err="1" smtClean="0"/>
              <a:t>Ogtagorcoxy</a:t>
            </a:r>
            <a:r>
              <a:rPr lang="en-US" dirty="0" smtClean="0"/>
              <a:t> </a:t>
            </a:r>
            <a:r>
              <a:rPr lang="en-US" dirty="0" err="1" smtClean="0"/>
              <a:t>tesnum</a:t>
            </a:r>
            <a:r>
              <a:rPr lang="en-US" dirty="0" smtClean="0"/>
              <a:t> e source(</a:t>
            </a:r>
            <a:r>
              <a:rPr lang="en-US" dirty="0" err="1" smtClean="0"/>
              <a:t>axbyur</a:t>
            </a:r>
            <a:r>
              <a:rPr lang="en-US" dirty="0" smtClean="0"/>
              <a:t>)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tvaylneri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voroncic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karox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yntrel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ayn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axyusaknery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voronq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cankanum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texapoxel</a:t>
            </a:r>
            <a:r>
              <a:rPr lang="en-US" baseline="0" dirty="0" smtClean="0"/>
              <a:t> destination(</a:t>
            </a:r>
            <a:r>
              <a:rPr lang="en-US" baseline="0" dirty="0" err="1" smtClean="0"/>
              <a:t>npatakayin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</a:t>
            </a:r>
            <a:r>
              <a:rPr lang="en-US" baseline="0" dirty="0" smtClean="0"/>
              <a:t> …. </a:t>
            </a:r>
            <a:r>
              <a:rPr lang="en-US" baseline="0" dirty="0" err="1" smtClean="0"/>
              <a:t>Npatakayin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texekutyunnery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mutqagrvum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axyusakneri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yntrelu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miasin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vorpeszi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cragiry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Voroshi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RDBMS.neri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hamapatasxan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poxakerpman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dasery</a:t>
            </a:r>
            <a:r>
              <a:rPr lang="en-US" baseline="0" dirty="0" smtClean="0"/>
              <a:t>: </a:t>
            </a:r>
          </a:p>
          <a:p>
            <a:r>
              <a:rPr lang="en-US" baseline="0" dirty="0" err="1" smtClean="0"/>
              <a:t>Ays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gorcoxutyunny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kareli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katarel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bazmaki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qani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cragiry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apahovum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nuyn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sxemaner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texapoxelu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hnaravorutyun</a:t>
            </a:r>
            <a:r>
              <a:rPr lang="en-US" baseline="0" dirty="0" smtClean="0"/>
              <a:t> .. </a:t>
            </a:r>
          </a:p>
          <a:p>
            <a:r>
              <a:rPr lang="en-US" baseline="0" dirty="0" smtClean="0"/>
              <a:t>Prepare to migration </a:t>
            </a:r>
            <a:r>
              <a:rPr lang="en-US" baseline="0" dirty="0" err="1" smtClean="0"/>
              <a:t>kochaki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sexmumic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skizb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drvum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verlucman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convertaciayi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harcumneri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generacman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gorcyntac</a:t>
            </a:r>
            <a:r>
              <a:rPr lang="en-US" baseline="0" dirty="0" smtClean="0"/>
              <a:t>.. </a:t>
            </a:r>
            <a:r>
              <a:rPr lang="en-US" baseline="0" dirty="0" err="1" smtClean="0"/>
              <a:t>Nax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anjatvum</a:t>
            </a:r>
            <a:r>
              <a:rPr lang="en-US" baseline="0" dirty="0" smtClean="0"/>
              <a:t> en Prepare to migration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migrate </a:t>
            </a:r>
            <a:r>
              <a:rPr lang="en-US" baseline="0" dirty="0" err="1" smtClean="0"/>
              <a:t>kochaknery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minch</a:t>
            </a:r>
            <a:endParaRPr lang="en-US" baseline="0" dirty="0" smtClean="0"/>
          </a:p>
          <a:p>
            <a:r>
              <a:rPr lang="en-US" baseline="0" dirty="0" smtClean="0"/>
              <a:t> preparation(</a:t>
            </a:r>
            <a:r>
              <a:rPr lang="en-US" baseline="0" dirty="0" err="1" smtClean="0"/>
              <a:t>naxapatrastman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puli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avarty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jnjvum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minch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gorcoxutyunneri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ardyunqnery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endParaRPr lang="en-US" baseline="0" dirty="0" smtClean="0"/>
          </a:p>
          <a:p>
            <a:r>
              <a:rPr lang="en-US" baseline="0" dirty="0" smtClean="0"/>
              <a:t> amen inch </a:t>
            </a:r>
            <a:r>
              <a:rPr lang="en-US" baseline="0" dirty="0" err="1" smtClean="0"/>
              <a:t>sksvum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noric</a:t>
            </a:r>
            <a:r>
              <a:rPr lang="en-US" baseline="0" dirty="0" smtClean="0"/>
              <a:t> 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57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Preparation(</a:t>
            </a:r>
            <a:r>
              <a:rPr lang="en-US" dirty="0" err="1" smtClean="0"/>
              <a:t>patrastman</a:t>
            </a:r>
            <a:r>
              <a:rPr lang="en-US" dirty="0" smtClean="0"/>
              <a:t> ) </a:t>
            </a:r>
            <a:r>
              <a:rPr lang="en-US" dirty="0" err="1" smtClean="0"/>
              <a:t>pulum</a:t>
            </a:r>
            <a:r>
              <a:rPr lang="en-US" dirty="0" smtClean="0"/>
              <a:t> </a:t>
            </a:r>
            <a:r>
              <a:rPr lang="en-US" dirty="0" err="1" smtClean="0"/>
              <a:t>katarvum</a:t>
            </a:r>
            <a:r>
              <a:rPr lang="en-US" dirty="0" smtClean="0"/>
              <a:t> e </a:t>
            </a:r>
            <a:r>
              <a:rPr lang="en-US" dirty="0" err="1" smtClean="0"/>
              <a:t>eji</a:t>
            </a:r>
            <a:r>
              <a:rPr lang="en-US" dirty="0" smtClean="0"/>
              <a:t> </a:t>
            </a:r>
            <a:r>
              <a:rPr lang="en-US" dirty="0" err="1" smtClean="0"/>
              <a:t>dinamik</a:t>
            </a:r>
            <a:r>
              <a:rPr lang="en-US" dirty="0" smtClean="0"/>
              <a:t> </a:t>
            </a:r>
            <a:r>
              <a:rPr lang="en-US" dirty="0" err="1" smtClean="0"/>
              <a:t>bernum</a:t>
            </a:r>
            <a:r>
              <a:rPr lang="en-US" dirty="0" smtClean="0"/>
              <a:t> .. </a:t>
            </a:r>
            <a:r>
              <a:rPr lang="en-US" dirty="0" err="1" smtClean="0"/>
              <a:t>Sqlneri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generacman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pulum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ogtagorcoxi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axjusakneri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yntrutyunic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kaxvac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karox</a:t>
            </a:r>
            <a:r>
              <a:rPr lang="en-US" baseline="0" dirty="0" smtClean="0"/>
              <a:t>  en </a:t>
            </a:r>
            <a:r>
              <a:rPr lang="en-US" baseline="0" dirty="0" err="1" smtClean="0"/>
              <a:t>arajanal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depqer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erb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axjusaki</a:t>
            </a:r>
            <a:r>
              <a:rPr lang="en-US" baseline="0" dirty="0" smtClean="0"/>
              <a:t> mi </a:t>
            </a:r>
            <a:r>
              <a:rPr lang="en-US" baseline="0" dirty="0" err="1" smtClean="0"/>
              <a:t>syunaky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hxvum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mek</a:t>
            </a:r>
            <a:r>
              <a:rPr lang="en-US" baseline="0" dirty="0" smtClean="0"/>
              <a:t> ay </a:t>
            </a:r>
            <a:r>
              <a:rPr lang="en-US" baseline="0" dirty="0" err="1" smtClean="0"/>
              <a:t>axjusaki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yntrvac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nor </a:t>
            </a:r>
            <a:r>
              <a:rPr lang="en-US" baseline="0" dirty="0" err="1" smtClean="0"/>
              <a:t>sxema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texapoxelu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aydpisi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zgushacumnery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texekacvum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ogtagorcoxin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dinamik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websocketi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mijocov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.. </a:t>
            </a:r>
            <a:r>
              <a:rPr lang="en-US" baseline="0" dirty="0" err="1" smtClean="0"/>
              <a:t>Vory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handisanum</a:t>
            </a:r>
            <a:r>
              <a:rPr lang="en-US" baseline="0" dirty="0" smtClean="0"/>
              <a:t> e  </a:t>
            </a:r>
            <a:r>
              <a:rPr lang="en-US" baseline="0" dirty="0" err="1" smtClean="0"/>
              <a:t>erkkoxmani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kapi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protokol</a:t>
            </a:r>
            <a:r>
              <a:rPr lang="en-US" baseline="0" dirty="0" smtClean="0"/>
              <a:t>(</a:t>
            </a:r>
            <a:r>
              <a:rPr lang="en-US" baseline="0" dirty="0" err="1" smtClean="0"/>
              <a:t>ardzanagrutyun</a:t>
            </a:r>
            <a:r>
              <a:rPr lang="en-US" baseline="0" dirty="0" smtClean="0"/>
              <a:t>) TCP- </a:t>
            </a:r>
            <a:r>
              <a:rPr lang="en-US" baseline="0" dirty="0" err="1" smtClean="0"/>
              <a:t>miacman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vra</a:t>
            </a:r>
            <a:r>
              <a:rPr lang="en-US" baseline="0" dirty="0" smtClean="0"/>
              <a:t> ` </a:t>
            </a:r>
          </a:p>
          <a:p>
            <a:r>
              <a:rPr lang="en-US" baseline="0" dirty="0" err="1" smtClean="0"/>
              <a:t>naxatesvac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browseri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serveri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rejimum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haxodagrutyunner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poxanakelu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Naev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ogtagorcoxy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texekanum</a:t>
            </a:r>
            <a:r>
              <a:rPr lang="en-US" baseline="0" dirty="0" smtClean="0"/>
              <a:t> e unsupported </a:t>
            </a:r>
            <a:r>
              <a:rPr lang="en-US" baseline="0" dirty="0" err="1" smtClean="0"/>
              <a:t>featureneri</a:t>
            </a:r>
            <a:r>
              <a:rPr lang="en-US" baseline="0" dirty="0" smtClean="0"/>
              <a:t>(</a:t>
            </a:r>
            <a:r>
              <a:rPr lang="en-US" baseline="0" dirty="0" err="1" smtClean="0"/>
              <a:t>cragri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koxmic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derevs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chirakanacvac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funkcianeri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masin</a:t>
            </a:r>
            <a:endParaRPr lang="en-US" baseline="0" dirty="0" smtClean="0"/>
          </a:p>
          <a:p>
            <a:r>
              <a:rPr lang="en-US" baseline="0" dirty="0" err="1" smtClean="0"/>
              <a:t>Naxapatrastman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avartveluc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kochaknery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veradardzvum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aktiv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rejim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kareli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katarel</a:t>
            </a:r>
            <a:r>
              <a:rPr lang="en-US" baseline="0" dirty="0" smtClean="0"/>
              <a:t> bun </a:t>
            </a:r>
            <a:r>
              <a:rPr lang="en-US" baseline="0" dirty="0" err="1" smtClean="0"/>
              <a:t>migraciayi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gorcyntacy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(</a:t>
            </a:r>
            <a:r>
              <a:rPr lang="en-US" baseline="0" dirty="0" err="1" smtClean="0"/>
              <a:t>inchvor</a:t>
            </a:r>
            <a:r>
              <a:rPr lang="en-US" baseline="0" dirty="0" smtClean="0"/>
              <a:t> path </a:t>
            </a:r>
            <a:r>
              <a:rPr lang="en-US" baseline="0" dirty="0" err="1" smtClean="0"/>
              <a:t>vorin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lsum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frontic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serveric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pathin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messagener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uxarkvum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eventhandleri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eventa</a:t>
            </a:r>
            <a:r>
              <a:rPr lang="en-US" baseline="0" dirty="0" smtClean="0"/>
              <a:t> (message)a </a:t>
            </a:r>
            <a:r>
              <a:rPr lang="en-US" baseline="0" dirty="0" err="1" smtClean="0"/>
              <a:t>galis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mshakum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arfdyunqy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aranc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ejy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tarmacnelu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patkerum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ejum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75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914400"/>
            <a:ext cx="6127320" cy="2007553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355301">
            <a:off x="3240283" y="987797"/>
            <a:ext cx="798317" cy="747428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contourW="19050" prstMaterial="softEdge">
            <a:bevelB w="0" h="0" prst="angle"/>
            <a:extrusionClr>
              <a:schemeClr val="bg1">
                <a:lumMod val="85000"/>
              </a:schemeClr>
            </a:extrusionClr>
            <a:contourClr>
              <a:schemeClr val="bg1">
                <a:lumMod val="85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355301">
            <a:off x="2450069" y="1236128"/>
            <a:ext cx="798317" cy="726923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contourW="19050" prstMaterial="softEdge">
            <a:bevelB w="0" h="0" prst="angle"/>
            <a:extrusionClr>
              <a:schemeClr val="bg1">
                <a:lumMod val="85000"/>
              </a:schemeClr>
            </a:extrusionClr>
            <a:contourClr>
              <a:schemeClr val="bg1">
                <a:lumMod val="85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2375" y="914400"/>
            <a:ext cx="719928" cy="698575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contourW="19050" prstMaterial="softEdge">
            <a:bevelB w="0" h="0" prst="angle"/>
            <a:extrusionClr>
              <a:schemeClr val="bg1">
                <a:lumMod val="85000"/>
              </a:schemeClr>
            </a:extrusionClr>
            <a:contourClr>
              <a:schemeClr val="bg1">
                <a:lumMod val="85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53900">
            <a:off x="4767005" y="981111"/>
            <a:ext cx="698479" cy="643044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contourW="19050" prstMaterial="softEdge">
            <a:bevelB w="0" h="0" prst="angle"/>
            <a:extrusionClr>
              <a:schemeClr val="bg1">
                <a:lumMod val="85000"/>
              </a:schemeClr>
            </a:extrusionClr>
            <a:contourClr>
              <a:schemeClr val="bg1">
                <a:lumMod val="85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1"/>
          <p:cNvSpPr>
            <a:spLocks noGrp="1"/>
          </p:cNvSpPr>
          <p:nvPr>
            <p:ph type="subTitle" idx="1"/>
          </p:nvPr>
        </p:nvSpPr>
        <p:spPr>
          <a:xfrm>
            <a:off x="3273225" y="3810000"/>
            <a:ext cx="5870775" cy="1447800"/>
          </a:xfrm>
        </p:spPr>
        <p:txBody>
          <a:bodyPr rtlCol="0">
            <a:noAutofit/>
          </a:bodyPr>
          <a:lstStyle/>
          <a:p>
            <a:pPr lvl="1" algn="l">
              <a:defRPr/>
            </a:pPr>
            <a:r>
              <a:rPr lang="fr-BE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A   software   program   for   migrating databases   </a:t>
            </a:r>
            <a:r>
              <a:rPr lang="fr-BE" sz="33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across</a:t>
            </a:r>
            <a:r>
              <a:rPr lang="fr-BE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 MySQL   and </a:t>
            </a:r>
            <a:r>
              <a:rPr lang="fr-BE" sz="33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PostgreSQL</a:t>
            </a:r>
            <a:r>
              <a:rPr lang="fr-BE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  </a:t>
            </a:r>
            <a:r>
              <a:rPr lang="fr-BE" sz="33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RDBMSs</a:t>
            </a:r>
            <a:r>
              <a:rPr lang="fr-BE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’</a:t>
            </a:r>
            <a:endParaRPr lang="fr-BE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1041543">
            <a:off x="3026074" y="1932433"/>
            <a:ext cx="2059498" cy="830997"/>
          </a:xfrm>
          <a:custGeom>
            <a:avLst/>
            <a:gdLst>
              <a:gd name="connsiteX0" fmla="*/ 0 w 2113790"/>
              <a:gd name="connsiteY0" fmla="*/ 0 h 707886"/>
              <a:gd name="connsiteX1" fmla="*/ 2113790 w 2113790"/>
              <a:gd name="connsiteY1" fmla="*/ 0 h 707886"/>
              <a:gd name="connsiteX2" fmla="*/ 2113790 w 2113790"/>
              <a:gd name="connsiteY2" fmla="*/ 707886 h 707886"/>
              <a:gd name="connsiteX3" fmla="*/ 0 w 2113790"/>
              <a:gd name="connsiteY3" fmla="*/ 707886 h 707886"/>
              <a:gd name="connsiteX4" fmla="*/ 0 w 2113790"/>
              <a:gd name="connsiteY4" fmla="*/ 0 h 707886"/>
              <a:gd name="connsiteX0" fmla="*/ 119086 w 2113790"/>
              <a:gd name="connsiteY0" fmla="*/ 121443 h 707886"/>
              <a:gd name="connsiteX1" fmla="*/ 2113790 w 2113790"/>
              <a:gd name="connsiteY1" fmla="*/ 0 h 707886"/>
              <a:gd name="connsiteX2" fmla="*/ 2113790 w 2113790"/>
              <a:gd name="connsiteY2" fmla="*/ 707886 h 707886"/>
              <a:gd name="connsiteX3" fmla="*/ 0 w 2113790"/>
              <a:gd name="connsiteY3" fmla="*/ 707886 h 707886"/>
              <a:gd name="connsiteX4" fmla="*/ 119086 w 2113790"/>
              <a:gd name="connsiteY4" fmla="*/ 121443 h 707886"/>
              <a:gd name="connsiteX0" fmla="*/ 109912 w 2113790"/>
              <a:gd name="connsiteY0" fmla="*/ 64344 h 707886"/>
              <a:gd name="connsiteX1" fmla="*/ 2113790 w 2113790"/>
              <a:gd name="connsiteY1" fmla="*/ 0 h 707886"/>
              <a:gd name="connsiteX2" fmla="*/ 2113790 w 2113790"/>
              <a:gd name="connsiteY2" fmla="*/ 707886 h 707886"/>
              <a:gd name="connsiteX3" fmla="*/ 0 w 2113790"/>
              <a:gd name="connsiteY3" fmla="*/ 707886 h 707886"/>
              <a:gd name="connsiteX4" fmla="*/ 109912 w 2113790"/>
              <a:gd name="connsiteY4" fmla="*/ 64344 h 707886"/>
              <a:gd name="connsiteX0" fmla="*/ 109912 w 2113790"/>
              <a:gd name="connsiteY0" fmla="*/ 135303 h 778845"/>
              <a:gd name="connsiteX1" fmla="*/ 2113790 w 2113790"/>
              <a:gd name="connsiteY1" fmla="*/ 70959 h 778845"/>
              <a:gd name="connsiteX2" fmla="*/ 2113790 w 2113790"/>
              <a:gd name="connsiteY2" fmla="*/ 778845 h 778845"/>
              <a:gd name="connsiteX3" fmla="*/ 0 w 2113790"/>
              <a:gd name="connsiteY3" fmla="*/ 778845 h 778845"/>
              <a:gd name="connsiteX4" fmla="*/ 109912 w 2113790"/>
              <a:gd name="connsiteY4" fmla="*/ 135303 h 778845"/>
              <a:gd name="connsiteX0" fmla="*/ 109912 w 2113790"/>
              <a:gd name="connsiteY0" fmla="*/ 117943 h 761485"/>
              <a:gd name="connsiteX1" fmla="*/ 2038794 w 2113790"/>
              <a:gd name="connsiteY1" fmla="*/ 115435 h 761485"/>
              <a:gd name="connsiteX2" fmla="*/ 2113790 w 2113790"/>
              <a:gd name="connsiteY2" fmla="*/ 761485 h 761485"/>
              <a:gd name="connsiteX3" fmla="*/ 0 w 2113790"/>
              <a:gd name="connsiteY3" fmla="*/ 761485 h 761485"/>
              <a:gd name="connsiteX4" fmla="*/ 109912 w 2113790"/>
              <a:gd name="connsiteY4" fmla="*/ 117943 h 761485"/>
              <a:gd name="connsiteX0" fmla="*/ 109912 w 2113790"/>
              <a:gd name="connsiteY0" fmla="*/ 196017 h 839559"/>
              <a:gd name="connsiteX1" fmla="*/ 1346616 w 2113790"/>
              <a:gd name="connsiteY1" fmla="*/ 1 h 839559"/>
              <a:gd name="connsiteX2" fmla="*/ 2038794 w 2113790"/>
              <a:gd name="connsiteY2" fmla="*/ 193509 h 839559"/>
              <a:gd name="connsiteX3" fmla="*/ 2113790 w 2113790"/>
              <a:gd name="connsiteY3" fmla="*/ 839559 h 839559"/>
              <a:gd name="connsiteX4" fmla="*/ 0 w 2113790"/>
              <a:gd name="connsiteY4" fmla="*/ 839559 h 839559"/>
              <a:gd name="connsiteX5" fmla="*/ 109912 w 2113790"/>
              <a:gd name="connsiteY5" fmla="*/ 196017 h 839559"/>
              <a:gd name="connsiteX0" fmla="*/ 109912 w 2039671"/>
              <a:gd name="connsiteY0" fmla="*/ 196017 h 839559"/>
              <a:gd name="connsiteX1" fmla="*/ 1346616 w 2039671"/>
              <a:gd name="connsiteY1" fmla="*/ 1 h 839559"/>
              <a:gd name="connsiteX2" fmla="*/ 2038794 w 2039671"/>
              <a:gd name="connsiteY2" fmla="*/ 193509 h 839559"/>
              <a:gd name="connsiteX3" fmla="*/ 2039671 w 2039671"/>
              <a:gd name="connsiteY3" fmla="*/ 669890 h 839559"/>
              <a:gd name="connsiteX4" fmla="*/ 0 w 2039671"/>
              <a:gd name="connsiteY4" fmla="*/ 839559 h 839559"/>
              <a:gd name="connsiteX5" fmla="*/ 109912 w 2039671"/>
              <a:gd name="connsiteY5" fmla="*/ 196017 h 839559"/>
              <a:gd name="connsiteX0" fmla="*/ 109912 w 2074737"/>
              <a:gd name="connsiteY0" fmla="*/ 196017 h 851691"/>
              <a:gd name="connsiteX1" fmla="*/ 1346616 w 2074737"/>
              <a:gd name="connsiteY1" fmla="*/ 1 h 851691"/>
              <a:gd name="connsiteX2" fmla="*/ 2038794 w 2074737"/>
              <a:gd name="connsiteY2" fmla="*/ 193509 h 851691"/>
              <a:gd name="connsiteX3" fmla="*/ 2074737 w 2074737"/>
              <a:gd name="connsiteY3" fmla="*/ 851691 h 851691"/>
              <a:gd name="connsiteX4" fmla="*/ 0 w 2074737"/>
              <a:gd name="connsiteY4" fmla="*/ 839559 h 851691"/>
              <a:gd name="connsiteX5" fmla="*/ 109912 w 2074737"/>
              <a:gd name="connsiteY5" fmla="*/ 196017 h 851691"/>
              <a:gd name="connsiteX0" fmla="*/ 94673 w 2059498"/>
              <a:gd name="connsiteY0" fmla="*/ 196017 h 916185"/>
              <a:gd name="connsiteX1" fmla="*/ 1331377 w 2059498"/>
              <a:gd name="connsiteY1" fmla="*/ 1 h 916185"/>
              <a:gd name="connsiteX2" fmla="*/ 2023555 w 2059498"/>
              <a:gd name="connsiteY2" fmla="*/ 193509 h 916185"/>
              <a:gd name="connsiteX3" fmla="*/ 2059498 w 2059498"/>
              <a:gd name="connsiteY3" fmla="*/ 851691 h 916185"/>
              <a:gd name="connsiteX4" fmla="*/ 0 w 2059498"/>
              <a:gd name="connsiteY4" fmla="*/ 916185 h 916185"/>
              <a:gd name="connsiteX5" fmla="*/ 94673 w 2059498"/>
              <a:gd name="connsiteY5" fmla="*/ 196017 h 91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9498" h="916185">
                <a:moveTo>
                  <a:pt x="94673" y="196017"/>
                </a:moveTo>
                <a:cubicBezTo>
                  <a:pt x="327936" y="77614"/>
                  <a:pt x="1009897" y="419"/>
                  <a:pt x="1331377" y="1"/>
                </a:cubicBezTo>
                <a:cubicBezTo>
                  <a:pt x="1652857" y="-417"/>
                  <a:pt x="1904520" y="75106"/>
                  <a:pt x="2023555" y="193509"/>
                </a:cubicBezTo>
                <a:cubicBezTo>
                  <a:pt x="2023847" y="352303"/>
                  <a:pt x="2059206" y="692897"/>
                  <a:pt x="2059498" y="851691"/>
                </a:cubicBezTo>
                <a:lnTo>
                  <a:pt x="0" y="916185"/>
                </a:lnTo>
                <a:lnTo>
                  <a:pt x="94673" y="1960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Nirmala UI" pitchFamily="34" charset="0"/>
                <a:cs typeface="Nirmala UI" pitchFamily="34" charset="0"/>
              </a:rPr>
              <a:t>DATABASE</a:t>
            </a:r>
          </a:p>
          <a:p>
            <a:pPr algn="ctr"/>
            <a:r>
              <a:rPr lang="en-US" sz="2400" b="1" dirty="0" smtClean="0">
                <a:latin typeface="Nirmala UI" pitchFamily="34" charset="0"/>
                <a:cs typeface="Nirmala UI" pitchFamily="34" charset="0"/>
              </a:rPr>
              <a:t>MIGRATION</a:t>
            </a:r>
            <a:endParaRPr lang="en-US" sz="2400" b="1" dirty="0">
              <a:latin typeface="Nirmala UI" pitchFamily="34" charset="0"/>
              <a:cs typeface="Nirmala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6019800"/>
            <a:ext cx="2093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Abrahamyan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Silvia</a:t>
            </a:r>
          </a:p>
          <a:p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Arevshatyan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Ani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62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solidFill>
                  <a:srgbClr val="0040C0"/>
                </a:solidFill>
              </a:rPr>
              <a:t>Migration </a:t>
            </a:r>
            <a:r>
              <a:rPr lang="fr-BE" dirty="0" smtClean="0">
                <a:solidFill>
                  <a:srgbClr val="0040C0"/>
                </a:solidFill>
              </a:rPr>
              <a:t>: </a:t>
            </a:r>
            <a:r>
              <a:rPr lang="fr-BE" dirty="0" err="1" smtClean="0">
                <a:solidFill>
                  <a:srgbClr val="0040C0"/>
                </a:solidFill>
              </a:rPr>
              <a:t>process</a:t>
            </a:r>
            <a:r>
              <a:rPr lang="fr-BE" dirty="0" smtClean="0">
                <a:solidFill>
                  <a:srgbClr val="0040C0"/>
                </a:solidFill>
              </a:rPr>
              <a:t> Messages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" t="4568" r="5327" b="7119"/>
          <a:stretch/>
        </p:blipFill>
        <p:spPr bwMode="auto">
          <a:xfrm>
            <a:off x="1709927" y="1158240"/>
            <a:ext cx="6720841" cy="176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39" b="4990"/>
          <a:stretch/>
        </p:blipFill>
        <p:spPr bwMode="auto">
          <a:xfrm>
            <a:off x="304800" y="3200400"/>
            <a:ext cx="6092581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Bent Arrow 19"/>
          <p:cNvSpPr/>
          <p:nvPr/>
        </p:nvSpPr>
        <p:spPr>
          <a:xfrm rot="16200000" flipV="1">
            <a:off x="4297022" y="3919441"/>
            <a:ext cx="2819400" cy="1381317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3918813"/>
            <a:ext cx="423619" cy="40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524844"/>
            <a:ext cx="2780348" cy="758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" t="4568" r="5327" b="7119"/>
          <a:stretch/>
        </p:blipFill>
        <p:spPr bwMode="auto">
          <a:xfrm>
            <a:off x="1890019" y="5562600"/>
            <a:ext cx="2505509" cy="659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415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Rel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Related imag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432481"/>
            <a:ext cx="7959513" cy="4533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05001" y="548640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PostgreSql url  		jdbc:postgresql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://localhost:5432/test2</a:t>
            </a:r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20835" y="6054436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MySql url		jdbc:mysql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://localhost:3306/yuhu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40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40C0"/>
                </a:solidFill>
              </a:rPr>
              <a:t>F</a:t>
            </a:r>
            <a:r>
              <a:rPr lang="fr-BE" sz="3200" dirty="0" err="1">
                <a:solidFill>
                  <a:srgbClr val="0040C0"/>
                </a:solidFill>
              </a:rPr>
              <a:t>urther</a:t>
            </a:r>
            <a:r>
              <a:rPr lang="fr-BE" sz="3200" dirty="0">
                <a:solidFill>
                  <a:srgbClr val="0040C0"/>
                </a:solidFill>
              </a:rPr>
              <a:t> </a:t>
            </a:r>
            <a:r>
              <a:rPr lang="fr-BE" sz="3200" dirty="0" err="1" smtClean="0">
                <a:solidFill>
                  <a:srgbClr val="0040C0"/>
                </a:solidFill>
              </a:rPr>
              <a:t>development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964" y="990600"/>
            <a:ext cx="2971800" cy="2133600"/>
          </a:xfrm>
        </p:spPr>
        <p:txBody>
          <a:bodyPr>
            <a:normAutofit lnSpcReduction="10000"/>
          </a:bodyPr>
          <a:lstStyle/>
          <a:p>
            <a:pPr>
              <a:buFont typeface="Courier New" pitchFamily="49" charset="0"/>
              <a:buChar char="o"/>
            </a:pPr>
            <a:r>
              <a:rPr lang="en-US" sz="2000" dirty="0" smtClean="0">
                <a:solidFill>
                  <a:srgbClr val="0040C0"/>
                </a:solidFill>
              </a:rPr>
              <a:t>Support other RDBMSs</a:t>
            </a:r>
          </a:p>
          <a:p>
            <a:pPr marL="0" indent="0"/>
            <a:endParaRPr lang="en-US" sz="2000" dirty="0" smtClean="0">
              <a:solidFill>
                <a:srgbClr val="0040C0"/>
              </a:solidFill>
            </a:endParaRPr>
          </a:p>
          <a:p>
            <a:pPr lvl="2"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Oracle</a:t>
            </a:r>
          </a:p>
          <a:p>
            <a:pPr lvl="2"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MS SQL</a:t>
            </a:r>
          </a:p>
          <a:p>
            <a:pPr lvl="2"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</a:t>
            </a:r>
            <a:r>
              <a:rPr lang="en-US" sz="2000" dirty="0" smtClean="0">
                <a:solidFill>
                  <a:srgbClr val="0040C0"/>
                </a:solidFill>
              </a:rPr>
              <a:t>...</a:t>
            </a:r>
            <a:endParaRPr lang="en-US" sz="2000" dirty="0" smtClean="0">
              <a:solidFill>
                <a:srgbClr val="004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72138" y="968460"/>
            <a:ext cx="396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000" b="1" dirty="0" smtClean="0">
                <a:solidFill>
                  <a:srgbClr val="0040C0"/>
                </a:solidFill>
              </a:rPr>
              <a:t>Migrate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solidFill>
                <a:srgbClr val="0040C0"/>
              </a:solidFill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Views</a:t>
            </a:r>
            <a:endParaRPr lang="en-US" sz="2000" dirty="0" smtClean="0">
              <a:solidFill>
                <a:srgbClr val="0040C0"/>
              </a:solidFill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Indexes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Functions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Sequences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Procedures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Triggers 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Queues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327660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40C0"/>
              </a:buClr>
              <a:buFont typeface="Courier New" pitchFamily="49" charset="0"/>
              <a:buChar char="o"/>
            </a:pPr>
            <a:r>
              <a:rPr lang="en-US" b="1" dirty="0" smtClean="0">
                <a:solidFill>
                  <a:srgbClr val="0040C0"/>
                </a:solidFill>
              </a:rPr>
              <a:t>Optimize migration</a:t>
            </a:r>
          </a:p>
          <a:p>
            <a:pPr marL="742950" lvl="1" indent="-285750">
              <a:buClr>
                <a:srgbClr val="0040C0"/>
              </a:buClr>
              <a:buFont typeface="Arial" pitchFamily="34" charset="0"/>
              <a:buChar char="•"/>
            </a:pPr>
            <a:r>
              <a:rPr lang="en-US" dirty="0" smtClean="0">
                <a:solidFill>
                  <a:srgbClr val="0040C0"/>
                </a:solidFill>
              </a:rPr>
              <a:t>In case of referenced table does not exist do not migrate foreign key column</a:t>
            </a:r>
          </a:p>
        </p:txBody>
      </p:sp>
    </p:spTree>
    <p:extLst>
      <p:ext uri="{BB962C8B-B14F-4D97-AF65-F5344CB8AC3E}">
        <p14:creationId xmlns:p14="http://schemas.microsoft.com/office/powerpoint/2010/main" val="125966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</p:spPr>
        <p:txBody>
          <a:bodyPr/>
          <a:lstStyle/>
          <a:p>
            <a:r>
              <a:rPr lang="en-US" dirty="0">
                <a:solidFill>
                  <a:srgbClr val="0040C0"/>
                </a:solidFill>
              </a:rPr>
              <a:t>Questions/Comments?</a:t>
            </a:r>
          </a:p>
        </p:txBody>
      </p:sp>
      <p:pic>
        <p:nvPicPr>
          <p:cNvPr id="10242" name="Picture 2" descr="Related im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838200"/>
            <a:ext cx="496711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7520940" cy="3166572"/>
          </a:xfrm>
        </p:spPr>
        <p:txBody>
          <a:bodyPr>
            <a:normAutofit/>
          </a:bodyPr>
          <a:lstStyle/>
          <a:p>
            <a:pPr marL="274320" indent="-274320">
              <a:buFont typeface="Arial" pitchFamily="34" charset="0"/>
              <a:buChar char="•"/>
              <a:defRPr/>
            </a:pPr>
            <a:r>
              <a:rPr lang="fr-BE" sz="2400" dirty="0">
                <a:solidFill>
                  <a:srgbClr val="0040C0"/>
                </a:solidFill>
              </a:rPr>
              <a:t>Introduction</a:t>
            </a:r>
          </a:p>
          <a:p>
            <a:pPr marL="274320" indent="-274320">
              <a:buFont typeface="Arial" pitchFamily="34" charset="0"/>
              <a:buChar char="•"/>
              <a:defRPr/>
            </a:pPr>
            <a:r>
              <a:rPr lang="fr-BE" sz="2400" dirty="0" smtClean="0">
                <a:solidFill>
                  <a:srgbClr val="0040C0"/>
                </a:solidFill>
              </a:rPr>
              <a:t>How </a:t>
            </a:r>
            <a:r>
              <a:rPr lang="fr-BE" sz="2400" dirty="0">
                <a:solidFill>
                  <a:srgbClr val="0040C0"/>
                </a:solidFill>
              </a:rPr>
              <a:t>the program </a:t>
            </a:r>
            <a:r>
              <a:rPr lang="fr-BE" sz="2400" dirty="0" err="1" smtClean="0">
                <a:solidFill>
                  <a:srgbClr val="0040C0"/>
                </a:solidFill>
              </a:rPr>
              <a:t>works</a:t>
            </a:r>
            <a:endParaRPr lang="fr-BE" sz="2400" dirty="0">
              <a:solidFill>
                <a:srgbClr val="0040C0"/>
              </a:solidFill>
            </a:endParaRPr>
          </a:p>
          <a:p>
            <a:pPr marL="274320" indent="-274320">
              <a:buFont typeface="Arial" pitchFamily="34" charset="0"/>
              <a:buChar char="•"/>
              <a:defRPr/>
            </a:pPr>
            <a:r>
              <a:rPr lang="fr-BE" sz="2400" dirty="0">
                <a:solidFill>
                  <a:srgbClr val="0040C0"/>
                </a:solidFill>
              </a:rPr>
              <a:t>Software </a:t>
            </a:r>
            <a:r>
              <a:rPr lang="fr-BE" sz="2400" dirty="0" err="1">
                <a:solidFill>
                  <a:srgbClr val="0040C0"/>
                </a:solidFill>
              </a:rPr>
              <a:t>development</a:t>
            </a:r>
            <a:r>
              <a:rPr lang="fr-BE" sz="2400" dirty="0">
                <a:solidFill>
                  <a:srgbClr val="0040C0"/>
                </a:solidFill>
              </a:rPr>
              <a:t> </a:t>
            </a:r>
            <a:r>
              <a:rPr lang="fr-BE" sz="2400" dirty="0" err="1">
                <a:solidFill>
                  <a:srgbClr val="0040C0"/>
                </a:solidFill>
              </a:rPr>
              <a:t>process</a:t>
            </a:r>
            <a:endParaRPr lang="fr-BE" sz="2400" dirty="0">
              <a:solidFill>
                <a:srgbClr val="0040C0"/>
              </a:solidFill>
            </a:endParaRPr>
          </a:p>
          <a:p>
            <a:pPr marL="274320" indent="-274320">
              <a:buFont typeface="Arial" pitchFamily="34" charset="0"/>
              <a:buChar char="•"/>
              <a:defRPr/>
            </a:pPr>
            <a:r>
              <a:rPr lang="fr-BE" sz="2400" dirty="0" smtClean="0">
                <a:solidFill>
                  <a:srgbClr val="0040C0"/>
                </a:solidFill>
              </a:rPr>
              <a:t>Technologies </a:t>
            </a:r>
            <a:r>
              <a:rPr lang="fr-BE" sz="2400" dirty="0" err="1" smtClean="0">
                <a:solidFill>
                  <a:srgbClr val="0040C0"/>
                </a:solidFill>
              </a:rPr>
              <a:t>used</a:t>
            </a:r>
            <a:endParaRPr lang="fr-BE" sz="2400" dirty="0" smtClean="0">
              <a:solidFill>
                <a:srgbClr val="0040C0"/>
              </a:solidFill>
            </a:endParaRPr>
          </a:p>
          <a:p>
            <a:pPr marL="274320" indent="-274320">
              <a:buFont typeface="Arial" pitchFamily="34" charset="0"/>
              <a:buChar char="•"/>
              <a:defRPr/>
            </a:pPr>
            <a:r>
              <a:rPr lang="fr-BE" sz="2400" dirty="0" smtClean="0">
                <a:solidFill>
                  <a:srgbClr val="0040C0"/>
                </a:solidFill>
              </a:rPr>
              <a:t>The </a:t>
            </a:r>
            <a:r>
              <a:rPr lang="fr-BE" sz="2400" dirty="0">
                <a:solidFill>
                  <a:srgbClr val="0040C0"/>
                </a:solidFill>
              </a:rPr>
              <a:t>final </a:t>
            </a:r>
            <a:r>
              <a:rPr lang="fr-BE" sz="2400" dirty="0" err="1" smtClean="0">
                <a:solidFill>
                  <a:srgbClr val="0040C0"/>
                </a:solidFill>
              </a:rPr>
              <a:t>product</a:t>
            </a:r>
            <a:endParaRPr lang="fr-BE" sz="2400" dirty="0" smtClean="0">
              <a:solidFill>
                <a:srgbClr val="0040C0"/>
              </a:solidFill>
            </a:endParaRPr>
          </a:p>
          <a:p>
            <a:pPr marL="274320" indent="-274320"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40C0"/>
                </a:solidFill>
              </a:rPr>
              <a:t>F</a:t>
            </a:r>
            <a:r>
              <a:rPr lang="fr-BE" sz="2400" dirty="0" err="1">
                <a:solidFill>
                  <a:srgbClr val="0040C0"/>
                </a:solidFill>
              </a:rPr>
              <a:t>urther</a:t>
            </a:r>
            <a:r>
              <a:rPr lang="fr-BE" sz="2400" dirty="0">
                <a:solidFill>
                  <a:srgbClr val="0040C0"/>
                </a:solidFill>
              </a:rPr>
              <a:t> </a:t>
            </a:r>
            <a:r>
              <a:rPr lang="fr-BE" sz="2400" dirty="0" err="1">
                <a:solidFill>
                  <a:srgbClr val="0040C0"/>
                </a:solidFill>
              </a:rPr>
              <a:t>development</a:t>
            </a:r>
            <a:endParaRPr lang="hy-AM" sz="2400" dirty="0">
              <a:solidFill>
                <a:srgbClr val="0040C0"/>
              </a:solidFill>
            </a:endParaRPr>
          </a:p>
          <a:p>
            <a:pPr marL="0" indent="0">
              <a:defRPr/>
            </a:pPr>
            <a:endParaRPr lang="fr-BE" sz="2400" dirty="0">
              <a:solidFill>
                <a:srgbClr val="0040C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762000"/>
            <a:ext cx="7520940" cy="548640"/>
          </a:xfrm>
        </p:spPr>
        <p:txBody>
          <a:bodyPr/>
          <a:lstStyle/>
          <a:p>
            <a:pPr eaLnBrk="1" hangingPunct="1"/>
            <a:r>
              <a:rPr lang="fr-BE" sz="3200" b="1" dirty="0" smtClean="0">
                <a:solidFill>
                  <a:srgbClr val="0040C0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4470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57" y="4470886"/>
            <a:ext cx="950525" cy="4547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solidFill>
                  <a:srgbClr val="0040C0"/>
                </a:solidFill>
              </a:rPr>
              <a:t>Introduction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5" y="1383771"/>
            <a:ext cx="1123950" cy="1123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939141"/>
            <a:ext cx="1181100" cy="1181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874" y="3745780"/>
            <a:ext cx="9525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0" t="-133" r="55384" b="16533"/>
          <a:stretch/>
        </p:blipFill>
        <p:spPr>
          <a:xfrm>
            <a:off x="5928997" y="3834098"/>
            <a:ext cx="647202" cy="9333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56" b="18000"/>
          <a:stretch/>
        </p:blipFill>
        <p:spPr>
          <a:xfrm>
            <a:off x="3505200" y="2929614"/>
            <a:ext cx="670824" cy="989893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20391462">
            <a:off x="4005886" y="1695630"/>
            <a:ext cx="1439055" cy="27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8981012">
            <a:off x="4132649" y="2370173"/>
            <a:ext cx="1678802" cy="27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7625841">
            <a:off x="4719282" y="2720851"/>
            <a:ext cx="1610435" cy="27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6200000">
            <a:off x="5533071" y="2792066"/>
            <a:ext cx="1439055" cy="27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6705600" y="1341238"/>
            <a:ext cx="768096" cy="376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6" t="14864" r="26965" b="25694"/>
          <a:stretch/>
        </p:blipFill>
        <p:spPr>
          <a:xfrm>
            <a:off x="7543800" y="984445"/>
            <a:ext cx="1422336" cy="12195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0" t="11600" r="10733" b="11746"/>
          <a:stretch/>
        </p:blipFill>
        <p:spPr>
          <a:xfrm>
            <a:off x="722374" y="3502152"/>
            <a:ext cx="1280161" cy="1389888"/>
          </a:xfrm>
          <a:prstGeom prst="rect">
            <a:avLst/>
          </a:prstGeom>
        </p:spPr>
      </p:pic>
      <p:sp>
        <p:nvSpPr>
          <p:cNvPr id="28" name="&quot;No&quot; Symbol 27"/>
          <p:cNvSpPr/>
          <p:nvPr/>
        </p:nvSpPr>
        <p:spPr>
          <a:xfrm>
            <a:off x="1362454" y="4240202"/>
            <a:ext cx="742950" cy="685800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 rot="16200000">
            <a:off x="803697" y="2671602"/>
            <a:ext cx="1026943" cy="378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6"/>
          <a:stretch/>
        </p:blipFill>
        <p:spPr>
          <a:xfrm>
            <a:off x="659249" y="909365"/>
            <a:ext cx="1406410" cy="1240652"/>
          </a:xfrm>
          <a:prstGeom prst="rect">
            <a:avLst/>
          </a:prstGeom>
        </p:spPr>
      </p:pic>
      <p:pic>
        <p:nvPicPr>
          <p:cNvPr id="1026" name="Picture 2" descr="Image result for ne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20" y="1341238"/>
            <a:ext cx="1404817" cy="103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0" r="54331" b="17141"/>
          <a:stretch/>
        </p:blipFill>
        <p:spPr bwMode="auto">
          <a:xfrm>
            <a:off x="3035852" y="3419144"/>
            <a:ext cx="1280022" cy="50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lated image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2" b="56152"/>
          <a:stretch/>
        </p:blipFill>
        <p:spPr bwMode="auto">
          <a:xfrm>
            <a:off x="5668264" y="4754224"/>
            <a:ext cx="174137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AutoShape 14" descr="Image result for mysq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6" descr="Image result for mysql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8" descr="Image result for mysql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20" descr="Image result for mysql log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22" descr="Image result for mysql logo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24" descr="Image result for mysql logo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AutoShape 26" descr="Image result for mysql logo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" descr="Related image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3" b="78020"/>
          <a:stretch/>
        </p:blipFill>
        <p:spPr bwMode="auto">
          <a:xfrm>
            <a:off x="2874082" y="2378754"/>
            <a:ext cx="1603561" cy="3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25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0040C0"/>
                </a:solidFill>
              </a:rPr>
              <a:t>How the program </a:t>
            </a:r>
            <a:r>
              <a:rPr lang="fr-BE" dirty="0" err="1" smtClean="0">
                <a:solidFill>
                  <a:srgbClr val="0040C0"/>
                </a:solidFill>
              </a:rPr>
              <a:t>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73" y="3679079"/>
            <a:ext cx="1123950" cy="1123950"/>
          </a:xfrm>
          <a:prstGeom prst="rect">
            <a:avLst/>
          </a:prstGeom>
        </p:spPr>
      </p:pic>
      <p:pic>
        <p:nvPicPr>
          <p:cNvPr id="6" name="Picture 4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3" b="78020"/>
          <a:stretch/>
        </p:blipFill>
        <p:spPr bwMode="auto">
          <a:xfrm>
            <a:off x="1560268" y="4664917"/>
            <a:ext cx="1603561" cy="3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60" y="4563450"/>
            <a:ext cx="950525" cy="454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0" y="3712417"/>
            <a:ext cx="952500" cy="952500"/>
          </a:xfrm>
          <a:prstGeom prst="rect">
            <a:avLst/>
          </a:prstGeom>
        </p:spPr>
      </p:pic>
      <p:sp>
        <p:nvSpPr>
          <p:cNvPr id="8" name="Notched Right Arrow 7"/>
          <p:cNvSpPr/>
          <p:nvPr/>
        </p:nvSpPr>
        <p:spPr>
          <a:xfrm rot="16200000">
            <a:off x="1941688" y="3071684"/>
            <a:ext cx="796318" cy="26670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tched Right Arrow 8"/>
          <p:cNvSpPr/>
          <p:nvPr/>
        </p:nvSpPr>
        <p:spPr>
          <a:xfrm rot="5400000">
            <a:off x="6910200" y="3073415"/>
            <a:ext cx="796318" cy="26670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0274" y="1120546"/>
            <a:ext cx="30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PostgreSQL</a:t>
            </a:r>
            <a:r>
              <a:rPr lang="en-US" dirty="0" smtClean="0"/>
              <a:t>  type schema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741009"/>
              </p:ext>
            </p:extLst>
          </p:nvPr>
        </p:nvGraphicFramePr>
        <p:xfrm>
          <a:off x="2149085" y="1697544"/>
          <a:ext cx="1387948" cy="9750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948"/>
              </a:tblGrid>
              <a:tr h="392798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Tables  </a:t>
                      </a:r>
                    </a:p>
                    <a:p>
                      <a:pPr algn="r"/>
                      <a:r>
                        <a:rPr lang="en-US" sz="1400" dirty="0" smtClean="0"/>
                        <a:t>Columns</a:t>
                      </a:r>
                      <a:endParaRPr lang="en-US" sz="1400" dirty="0"/>
                    </a:p>
                  </a:txBody>
                  <a:tcPr/>
                </a:tc>
              </a:tr>
              <a:tr h="395972">
                <a:tc>
                  <a:txBody>
                    <a:bodyPr/>
                    <a:lstStyle/>
                    <a:p>
                      <a:r>
                        <a:rPr lang="en-US" dirty="0" smtClean="0"/>
                        <a:t>Relations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ight Arrow 12"/>
          <p:cNvSpPr/>
          <p:nvPr/>
        </p:nvSpPr>
        <p:spPr>
          <a:xfrm>
            <a:off x="3886200" y="1754520"/>
            <a:ext cx="2514600" cy="360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43170" y="305111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24370" y="215265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Convert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73084" y="2808606"/>
            <a:ext cx="1342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Apply /implement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84484" y="1104270"/>
            <a:ext cx="251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MySQL type schema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205320"/>
              </p:ext>
            </p:extLst>
          </p:nvPr>
        </p:nvGraphicFramePr>
        <p:xfrm>
          <a:off x="6614385" y="1627376"/>
          <a:ext cx="1387948" cy="9750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948"/>
              </a:tblGrid>
              <a:tr h="392798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Tables  </a:t>
                      </a:r>
                    </a:p>
                    <a:p>
                      <a:pPr algn="r"/>
                      <a:r>
                        <a:rPr lang="en-US" sz="1400" dirty="0" smtClean="0"/>
                        <a:t>Columns</a:t>
                      </a:r>
                      <a:endParaRPr lang="en-US" sz="1400" dirty="0"/>
                    </a:p>
                  </a:txBody>
                  <a:tcPr/>
                </a:tc>
              </a:tr>
              <a:tr h="395972">
                <a:tc>
                  <a:txBody>
                    <a:bodyPr/>
                    <a:lstStyle/>
                    <a:p>
                      <a:r>
                        <a:rPr lang="en-US" dirty="0" smtClean="0"/>
                        <a:t>Relations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Curved Right Arrow 19"/>
          <p:cNvSpPr/>
          <p:nvPr/>
        </p:nvSpPr>
        <p:spPr>
          <a:xfrm>
            <a:off x="330710" y="1812852"/>
            <a:ext cx="1725888" cy="5244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2787" y="232858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Selecting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644" y="381000"/>
            <a:ext cx="7520940" cy="548640"/>
          </a:xfrm>
        </p:spPr>
        <p:txBody>
          <a:bodyPr/>
          <a:lstStyle/>
          <a:p>
            <a:r>
              <a:rPr lang="fr-BE" dirty="0">
                <a:solidFill>
                  <a:srgbClr val="0040C0"/>
                </a:solidFill>
              </a:rPr>
              <a:t>Software </a:t>
            </a:r>
            <a:r>
              <a:rPr lang="fr-BE" dirty="0" err="1">
                <a:solidFill>
                  <a:srgbClr val="0040C0"/>
                </a:solidFill>
              </a:rPr>
              <a:t>development</a:t>
            </a:r>
            <a:r>
              <a:rPr lang="fr-BE" dirty="0">
                <a:solidFill>
                  <a:srgbClr val="0040C0"/>
                </a:solidFill>
              </a:rPr>
              <a:t> </a:t>
            </a:r>
            <a:r>
              <a:rPr lang="fr-BE" dirty="0" err="1" smtClean="0">
                <a:solidFill>
                  <a:srgbClr val="0040C0"/>
                </a:solidFill>
              </a:rPr>
              <a:t>process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74695" y="4491482"/>
            <a:ext cx="5230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First step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05095" y="3868282"/>
            <a:ext cx="4569200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Second step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69962" y="3233846"/>
            <a:ext cx="389919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Third step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3999" y="1203646"/>
            <a:ext cx="177112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 Final </a:t>
            </a:r>
            <a:r>
              <a:rPr lang="en-US" b="1" dirty="0" smtClean="0"/>
              <a:t>step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641446" y="2572922"/>
            <a:ext cx="3251163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            Fourth </a:t>
            </a:r>
            <a:r>
              <a:rPr lang="en-US" b="1" dirty="0" smtClean="0"/>
              <a:t>step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939505" y="1914539"/>
            <a:ext cx="2560111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        Fifth </a:t>
            </a:r>
            <a:r>
              <a:rPr lang="en-US" b="1" dirty="0" smtClean="0"/>
              <a:t>step</a:t>
            </a:r>
            <a:endParaRPr lang="en-US" b="1" dirty="0"/>
          </a:p>
        </p:txBody>
      </p:sp>
      <p:sp>
        <p:nvSpPr>
          <p:cNvPr id="18" name="Left Brace 17"/>
          <p:cNvSpPr/>
          <p:nvPr/>
        </p:nvSpPr>
        <p:spPr>
          <a:xfrm>
            <a:off x="3276600" y="1151136"/>
            <a:ext cx="304800" cy="17911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Left Brace 21"/>
          <p:cNvSpPr/>
          <p:nvPr/>
        </p:nvSpPr>
        <p:spPr>
          <a:xfrm>
            <a:off x="3200400" y="3095303"/>
            <a:ext cx="381000" cy="17911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83005" y="1692442"/>
            <a:ext cx="2666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40C0"/>
                </a:solidFill>
              </a:rPr>
              <a:t>Web Application</a:t>
            </a:r>
            <a:endParaRPr lang="en-US" sz="2400" b="1" dirty="0">
              <a:solidFill>
                <a:srgbClr val="004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6410" y="3754559"/>
            <a:ext cx="3120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40C0"/>
                </a:solidFill>
              </a:rPr>
              <a:t>Console Application</a:t>
            </a:r>
            <a:endParaRPr lang="en-US" sz="2400" b="1" dirty="0">
              <a:solidFill>
                <a:srgbClr val="0040C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6409" y="5410200"/>
            <a:ext cx="874828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 smtClean="0"/>
              <a:t>First step:</a:t>
            </a:r>
          </a:p>
          <a:p>
            <a:pPr>
              <a:defRPr/>
            </a:pPr>
            <a:r>
              <a:rPr lang="en-US" sz="2400" dirty="0"/>
              <a:t>	</a:t>
            </a:r>
            <a:r>
              <a:rPr lang="en-US" sz="2400" dirty="0" smtClean="0"/>
              <a:t>Researches </a:t>
            </a:r>
            <a:r>
              <a:rPr lang="en-US" sz="2400" dirty="0"/>
              <a:t>in different RDBMSs’ </a:t>
            </a:r>
            <a:endParaRPr lang="en-US" sz="2400" dirty="0" smtClean="0"/>
          </a:p>
          <a:p>
            <a:pPr>
              <a:defRPr/>
            </a:pPr>
            <a:r>
              <a:rPr lang="en-US" sz="2400" dirty="0"/>
              <a:t>	</a:t>
            </a:r>
            <a:r>
              <a:rPr lang="en-US" sz="2400" dirty="0" smtClean="0"/>
              <a:t>Explore </a:t>
            </a:r>
            <a:r>
              <a:rPr lang="en-US" sz="2400" dirty="0"/>
              <a:t>information schema’s structure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6408" y="5418220"/>
            <a:ext cx="874828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Second step: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Analyzing, creating and converting  schemas from  	source databases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2345" y="5402567"/>
            <a:ext cx="879529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Third step:</a:t>
            </a:r>
          </a:p>
          <a:p>
            <a:r>
              <a:rPr lang="en-US" sz="2400" dirty="0" smtClean="0"/>
              <a:t>       Generating migration SQL queries for destination</a:t>
            </a:r>
            <a:r>
              <a:rPr lang="en-US" sz="2400" baseline="0" dirty="0" smtClean="0"/>
              <a:t> database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       Processing the migration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132345" y="5427603"/>
            <a:ext cx="877234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Fourth step: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Integrating to web environment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 Creating controllers</a:t>
            </a:r>
            <a:r>
              <a:rPr lang="en-US" sz="2400" baseline="0" dirty="0" smtClean="0"/>
              <a:t> models and views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132344" y="5396246"/>
            <a:ext cx="863065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Fifth step: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Develop the project especially with html </a:t>
            </a:r>
            <a:r>
              <a:rPr lang="en-US" sz="2400" dirty="0" err="1" smtClean="0"/>
              <a:t>css</a:t>
            </a:r>
            <a:r>
              <a:rPr lang="en-US" sz="2400" dirty="0" smtClean="0"/>
              <a:t> </a:t>
            </a:r>
            <a:r>
              <a:rPr lang="en-US" sz="2400" dirty="0" err="1" smtClean="0"/>
              <a:t>javascript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194299" y="5257800"/>
            <a:ext cx="856870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Final step:</a:t>
            </a:r>
          </a:p>
          <a:p>
            <a:r>
              <a:rPr lang="en-US" sz="2400" dirty="0" smtClean="0"/>
              <a:t>        Adding </a:t>
            </a:r>
            <a:r>
              <a:rPr lang="en-US" sz="2400" dirty="0" err="1" smtClean="0"/>
              <a:t>Websocket</a:t>
            </a:r>
            <a:r>
              <a:rPr lang="en-US" sz="2400" dirty="0" smtClean="0"/>
              <a:t> for dynamic acknowledgment about </a:t>
            </a:r>
            <a:r>
              <a:rPr lang="en-US" sz="2400" dirty="0" err="1" smtClean="0"/>
              <a:t>migartion</a:t>
            </a:r>
            <a:r>
              <a:rPr lang="en-US" sz="2400" dirty="0" smtClean="0"/>
              <a:t> process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Ability to work parallel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64" y="4427291"/>
            <a:ext cx="497713" cy="497713"/>
          </a:xfrm>
          <a:prstGeom prst="rect">
            <a:avLst/>
          </a:prstGeom>
        </p:spPr>
      </p:pic>
      <p:pic>
        <p:nvPicPr>
          <p:cNvPr id="1029" name="Picture 5" descr="Image result for database logo logo whi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61559" y="3892733"/>
            <a:ext cx="327540" cy="32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Image result for sql query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223" y="3227381"/>
            <a:ext cx="382262" cy="38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mage result for web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58" y="2588087"/>
            <a:ext cx="339002" cy="33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70" y="1749025"/>
            <a:ext cx="948887" cy="71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3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52" y="1143000"/>
            <a:ext cx="454722" cy="45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40C0"/>
                </a:solidFill>
              </a:rPr>
              <a:t>Technologies  used</a:t>
            </a:r>
            <a:endParaRPr lang="en-US" dirty="0">
              <a:solidFill>
                <a:srgbClr val="004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7074"/>
            <a:ext cx="4206240" cy="3809725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solidFill>
                  <a:srgbClr val="0040C0"/>
                </a:solidFill>
              </a:rPr>
              <a:t>Server Side</a:t>
            </a:r>
          </a:p>
          <a:p>
            <a:pPr marL="802386" lvl="4" indent="-285750"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Java</a:t>
            </a:r>
          </a:p>
          <a:p>
            <a:pPr marL="1524762" lvl="7" indent="-285750">
              <a:buFont typeface="Wingdings" pitchFamily="2" charset="2"/>
              <a:buChar char="ü"/>
            </a:pPr>
            <a:r>
              <a:rPr lang="en-US" sz="1800" dirty="0">
                <a:solidFill>
                  <a:srgbClr val="0040C0"/>
                </a:solidFill>
              </a:rPr>
              <a:t>Spring Boot Framework</a:t>
            </a:r>
          </a:p>
          <a:p>
            <a:pPr marL="1524762" lvl="7" indent="-285750">
              <a:buFont typeface="Wingdings" pitchFamily="2" charset="2"/>
              <a:buChar char="ü"/>
            </a:pPr>
            <a:r>
              <a:rPr lang="en-US" sz="1800" dirty="0">
                <a:solidFill>
                  <a:srgbClr val="0040C0"/>
                </a:solidFill>
              </a:rPr>
              <a:t>JDBC </a:t>
            </a:r>
            <a:r>
              <a:rPr lang="en-US" sz="1800" dirty="0" smtClean="0">
                <a:solidFill>
                  <a:srgbClr val="0040C0"/>
                </a:solidFill>
              </a:rPr>
              <a:t>API</a:t>
            </a:r>
          </a:p>
          <a:p>
            <a:pPr marL="1524762" lvl="7" indent="-285750">
              <a:buFont typeface="Wingdings" pitchFamily="2" charset="2"/>
              <a:buChar char="ü"/>
            </a:pPr>
            <a:endParaRPr lang="en-US" sz="2000" dirty="0">
              <a:solidFill>
                <a:srgbClr val="0040C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40C0"/>
                </a:solidFill>
              </a:rPr>
              <a:t>Client </a:t>
            </a:r>
            <a:r>
              <a:rPr lang="en-US" sz="2000" dirty="0" smtClean="0">
                <a:solidFill>
                  <a:srgbClr val="0040C0"/>
                </a:solidFill>
              </a:rPr>
              <a:t>Side</a:t>
            </a:r>
          </a:p>
          <a:p>
            <a:pPr marL="802386" lvl="4" indent="-285750"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smtClean="0">
                <a:solidFill>
                  <a:srgbClr val="0040C0"/>
                </a:solidFill>
              </a:rPr>
              <a:t>HTML</a:t>
            </a:r>
          </a:p>
          <a:p>
            <a:pPr marL="802386" lvl="4" indent="-285750"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smtClean="0">
                <a:solidFill>
                  <a:srgbClr val="0040C0"/>
                </a:solidFill>
              </a:rPr>
              <a:t>CSS</a:t>
            </a:r>
          </a:p>
          <a:p>
            <a:pPr marL="802386" lvl="4" indent="-285750"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smtClean="0">
                <a:solidFill>
                  <a:srgbClr val="0040C0"/>
                </a:solidFill>
              </a:rPr>
              <a:t>JavaScript</a:t>
            </a:r>
          </a:p>
          <a:p>
            <a:pPr marL="1296162" lvl="6" indent="-285750">
              <a:buFont typeface="Wingdings" pitchFamily="2" charset="2"/>
              <a:buChar char="ü"/>
            </a:pPr>
            <a:r>
              <a:rPr lang="en-US" sz="1800" dirty="0" err="1" smtClean="0">
                <a:solidFill>
                  <a:srgbClr val="0040C0"/>
                </a:solidFill>
              </a:rPr>
              <a:t>JQuery</a:t>
            </a:r>
            <a:endParaRPr lang="en-US" sz="1800" dirty="0" smtClean="0">
              <a:solidFill>
                <a:srgbClr val="0040C0"/>
              </a:solidFill>
            </a:endParaRPr>
          </a:p>
          <a:p>
            <a:pPr marL="1296162" lvl="6" indent="-285750">
              <a:buFont typeface="Wingdings" pitchFamily="2" charset="2"/>
              <a:buChar char="ü"/>
            </a:pPr>
            <a:r>
              <a:rPr lang="en-US" sz="1800" dirty="0" smtClean="0">
                <a:solidFill>
                  <a:srgbClr val="0040C0"/>
                </a:solidFill>
              </a:rPr>
              <a:t>Ajax</a:t>
            </a:r>
            <a:r>
              <a:rPr lang="en-US" sz="1800" dirty="0" smtClean="0">
                <a:solidFill>
                  <a:srgbClr val="0040C0"/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81600" y="1066800"/>
            <a:ext cx="30480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>
                <a:solidFill>
                  <a:srgbClr val="0040C0"/>
                </a:solidFill>
              </a:rPr>
              <a:t>Database</a:t>
            </a:r>
          </a:p>
          <a:p>
            <a:pPr marL="802386" lvl="4" indent="-285750">
              <a:buClr>
                <a:schemeClr val="accent2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MySQL</a:t>
            </a:r>
          </a:p>
          <a:p>
            <a:pPr marL="802386" lvl="4" indent="-285750">
              <a:buClr>
                <a:schemeClr val="accent2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  </a:t>
            </a:r>
            <a:r>
              <a:rPr lang="en-US" sz="2000" dirty="0" err="1">
                <a:solidFill>
                  <a:srgbClr val="0040C0"/>
                </a:solidFill>
              </a:rPr>
              <a:t>PostgreSQL</a:t>
            </a:r>
            <a:endParaRPr lang="en-US" sz="2000" dirty="0">
              <a:solidFill>
                <a:srgbClr val="0040C0"/>
              </a:solidFill>
            </a:endParaRPr>
          </a:p>
          <a:p>
            <a:pPr marL="802386" lvl="4" indent="-285750">
              <a:buClr>
                <a:schemeClr val="accent2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smtClean="0">
                <a:solidFill>
                  <a:srgbClr val="0040C0"/>
                </a:solidFill>
              </a:rPr>
              <a:t>…</a:t>
            </a:r>
          </a:p>
          <a:p>
            <a:pPr marL="516636" lvl="4"/>
            <a:endParaRPr lang="en-US" sz="2000" dirty="0">
              <a:solidFill>
                <a:srgbClr val="0040C0"/>
              </a:solidFill>
            </a:endParaRPr>
          </a:p>
          <a:p>
            <a:pPr marL="516636" lvl="4"/>
            <a:endParaRPr lang="en-US" sz="2000" dirty="0">
              <a:solidFill>
                <a:srgbClr val="0040C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solidFill>
                  <a:srgbClr val="0040C0"/>
                </a:solidFill>
              </a:rPr>
              <a:t>Additional</a:t>
            </a:r>
          </a:p>
          <a:p>
            <a:pPr marL="802386" lvl="4" indent="-285750">
              <a:buClr>
                <a:schemeClr val="accent2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err="1">
                <a:solidFill>
                  <a:srgbClr val="0040C0"/>
                </a:solidFill>
              </a:rPr>
              <a:t>Git</a:t>
            </a:r>
            <a:endParaRPr lang="en-US" sz="2000" dirty="0">
              <a:solidFill>
                <a:srgbClr val="0040C0"/>
              </a:solidFill>
            </a:endParaRPr>
          </a:p>
          <a:p>
            <a:pPr marL="802386" lvl="4" indent="-285750">
              <a:buClr>
                <a:schemeClr val="accent2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Maven</a:t>
            </a:r>
          </a:p>
        </p:txBody>
      </p:sp>
    </p:spTree>
    <p:extLst>
      <p:ext uri="{BB962C8B-B14F-4D97-AF65-F5344CB8AC3E}">
        <p14:creationId xmlns:p14="http://schemas.microsoft.com/office/powerpoint/2010/main" val="320258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0040C0"/>
                </a:solidFill>
              </a:rPr>
              <a:t>The final </a:t>
            </a:r>
            <a:r>
              <a:rPr lang="fr-BE" dirty="0" err="1" smtClean="0">
                <a:solidFill>
                  <a:srgbClr val="0040C0"/>
                </a:solidFill>
              </a:rPr>
              <a:t>product</a:t>
            </a:r>
            <a:r>
              <a:rPr lang="fr-BE" dirty="0" smtClean="0">
                <a:solidFill>
                  <a:srgbClr val="0040C0"/>
                </a:solidFill>
              </a:rPr>
              <a:t> First </a:t>
            </a:r>
            <a:r>
              <a:rPr lang="fr-BE" dirty="0" err="1" smtClean="0">
                <a:solidFill>
                  <a:srgbClr val="0040C0"/>
                </a:solidFill>
              </a:rPr>
              <a:t>PAge</a:t>
            </a:r>
            <a:r>
              <a:rPr lang="fr-BE" dirty="0" smtClean="0">
                <a:solidFill>
                  <a:srgbClr val="0040C0"/>
                </a:solidFill>
              </a:rPr>
              <a:t>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9"/>
          <a:stretch/>
        </p:blipFill>
        <p:spPr bwMode="auto">
          <a:xfrm>
            <a:off x="0" y="1676400"/>
            <a:ext cx="8936274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7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solidFill>
                  <a:srgbClr val="0040C0"/>
                </a:solidFill>
              </a:rPr>
              <a:t>Main </a:t>
            </a:r>
            <a:r>
              <a:rPr lang="fr-BE" dirty="0" err="1" smtClean="0">
                <a:solidFill>
                  <a:srgbClr val="0040C0"/>
                </a:solidFill>
              </a:rPr>
              <a:t>WorkIng</a:t>
            </a:r>
            <a:r>
              <a:rPr lang="fr-BE" dirty="0" smtClean="0">
                <a:solidFill>
                  <a:srgbClr val="0040C0"/>
                </a:solidFill>
              </a:rPr>
              <a:t> Page 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39" b="4990"/>
          <a:stretch/>
        </p:blipFill>
        <p:spPr bwMode="auto">
          <a:xfrm>
            <a:off x="203886" y="1524000"/>
            <a:ext cx="8915400" cy="468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90800"/>
            <a:ext cx="62865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498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39" b="4990"/>
          <a:stretch/>
        </p:blipFill>
        <p:spPr bwMode="auto">
          <a:xfrm>
            <a:off x="304800" y="3200400"/>
            <a:ext cx="6092581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88" y="1219200"/>
            <a:ext cx="7824788" cy="2134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5425" y="381000"/>
            <a:ext cx="7940040" cy="548640"/>
          </a:xfrm>
        </p:spPr>
        <p:txBody>
          <a:bodyPr/>
          <a:lstStyle/>
          <a:p>
            <a:r>
              <a:rPr lang="fr-BE" dirty="0" err="1" smtClean="0">
                <a:solidFill>
                  <a:srgbClr val="0040C0"/>
                </a:solidFill>
              </a:rPr>
              <a:t>Preparation</a:t>
            </a:r>
            <a:r>
              <a:rPr lang="fr-BE" dirty="0" smtClean="0">
                <a:solidFill>
                  <a:srgbClr val="0040C0"/>
                </a:solidFill>
              </a:rPr>
              <a:t> </a:t>
            </a:r>
            <a:r>
              <a:rPr lang="fr-BE" dirty="0" err="1" smtClean="0">
                <a:solidFill>
                  <a:srgbClr val="0040C0"/>
                </a:solidFill>
              </a:rPr>
              <a:t>Proces</a:t>
            </a:r>
            <a:r>
              <a:rPr lang="fr-BE" dirty="0" err="1" smtClean="0">
                <a:solidFill>
                  <a:srgbClr val="0040C0"/>
                </a:solidFill>
              </a:rPr>
              <a:t>s</a:t>
            </a:r>
            <a:r>
              <a:rPr lang="fr-BE" dirty="0" smtClean="0">
                <a:solidFill>
                  <a:srgbClr val="0040C0"/>
                </a:solidFill>
              </a:rPr>
              <a:t> : </a:t>
            </a:r>
            <a:r>
              <a:rPr lang="fr-BE" dirty="0" smtClean="0">
                <a:solidFill>
                  <a:srgbClr val="0040C0"/>
                </a:solidFill>
              </a:rPr>
              <a:t>Warning </a:t>
            </a:r>
            <a:r>
              <a:rPr lang="fr-BE" dirty="0" smtClean="0">
                <a:solidFill>
                  <a:srgbClr val="0040C0"/>
                </a:solidFill>
              </a:rPr>
              <a:t>Messages</a:t>
            </a:r>
            <a:endParaRPr lang="en-US" dirty="0"/>
          </a:p>
        </p:txBody>
      </p:sp>
      <p:sp>
        <p:nvSpPr>
          <p:cNvPr id="8" name="Bent Arrow 7"/>
          <p:cNvSpPr/>
          <p:nvPr/>
        </p:nvSpPr>
        <p:spPr>
          <a:xfrm rot="16200000" flipV="1">
            <a:off x="4792755" y="3423708"/>
            <a:ext cx="1827934" cy="1381317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3918813"/>
            <a:ext cx="423619" cy="40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524844"/>
            <a:ext cx="2780348" cy="758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00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807</TotalTime>
  <Words>1230</Words>
  <Application>Microsoft Office PowerPoint</Application>
  <PresentationFormat>On-screen Show (4:3)</PresentationFormat>
  <Paragraphs>227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Angles</vt:lpstr>
      <vt:lpstr>PowerPoint Presentation</vt:lpstr>
      <vt:lpstr>Contents</vt:lpstr>
      <vt:lpstr>Introduction</vt:lpstr>
      <vt:lpstr>How the program workS</vt:lpstr>
      <vt:lpstr>Software development process</vt:lpstr>
      <vt:lpstr>Technologies  used</vt:lpstr>
      <vt:lpstr>The final product First PAge </vt:lpstr>
      <vt:lpstr>Main WorkIng Page </vt:lpstr>
      <vt:lpstr>Preparation Process : Warning Messages</vt:lpstr>
      <vt:lpstr>Migration : process Messages</vt:lpstr>
      <vt:lpstr>PowerPoint Presentation</vt:lpstr>
      <vt:lpstr>Further development</vt:lpstr>
      <vt:lpstr>Questions/Comments?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Garik Arevshatyan</dc:creator>
  <cp:lastModifiedBy>Garik Arevshatyan</cp:lastModifiedBy>
  <cp:revision>49</cp:revision>
  <dcterms:created xsi:type="dcterms:W3CDTF">2019-02-19T12:33:12Z</dcterms:created>
  <dcterms:modified xsi:type="dcterms:W3CDTF">2019-02-20T13:30:49Z</dcterms:modified>
</cp:coreProperties>
</file>